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4" r:id="rId1"/>
  </p:sldMasterIdLst>
  <p:notesMasterIdLst>
    <p:notesMasterId r:id="rId14"/>
  </p:notesMasterIdLst>
  <p:handoutMasterIdLst>
    <p:handoutMasterId r:id="rId15"/>
  </p:handoutMasterIdLst>
  <p:sldIdLst>
    <p:sldId id="268" r:id="rId2"/>
    <p:sldId id="279" r:id="rId3"/>
    <p:sldId id="280" r:id="rId4"/>
    <p:sldId id="281" r:id="rId5"/>
    <p:sldId id="282" r:id="rId6"/>
    <p:sldId id="283" r:id="rId7"/>
    <p:sldId id="284" r:id="rId8"/>
    <p:sldId id="285" r:id="rId9"/>
    <p:sldId id="286" r:id="rId10"/>
    <p:sldId id="287" r:id="rId11"/>
    <p:sldId id="288" r:id="rId12"/>
    <p:sldId id="289" r:id="rId13"/>
  </p:sldIdLst>
  <p:sldSz cx="12188825"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384">
          <p15:clr>
            <a:srgbClr val="A4A3A4"/>
          </p15:clr>
        </p15:guide>
        <p15:guide id="3" orient="horz" pos="3792">
          <p15:clr>
            <a:srgbClr val="A4A3A4"/>
          </p15:clr>
        </p15:guide>
        <p15:guide id="4" pos="959">
          <p15:clr>
            <a:srgbClr val="A4A3A4"/>
          </p15:clr>
        </p15:guide>
        <p15:guide id="5" pos="671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6346"/>
  </p:normalViewPr>
  <p:slideViewPr>
    <p:cSldViewPr>
      <p:cViewPr varScale="1">
        <p:scale>
          <a:sx n="114" d="100"/>
          <a:sy n="114" d="100"/>
        </p:scale>
        <p:origin x="472" y="168"/>
      </p:cViewPr>
      <p:guideLst>
        <p:guide orient="horz" pos="2160"/>
        <p:guide orient="horz" pos="384"/>
        <p:guide orient="horz" pos="3792"/>
        <p:guide pos="959"/>
        <p:guide pos="6719"/>
      </p:guideLst>
    </p:cSldViewPr>
  </p:slideViewPr>
  <p:notesTextViewPr>
    <p:cViewPr>
      <p:scale>
        <a:sx n="100" d="100"/>
        <a:sy n="100" d="100"/>
      </p:scale>
      <p:origin x="0" y="0"/>
    </p:cViewPr>
  </p:notesTextViewPr>
  <p:notesViewPr>
    <p:cSldViewPr showGuides="1">
      <p:cViewPr varScale="1">
        <p:scale>
          <a:sx n="89" d="100"/>
          <a:sy n="89" d="100"/>
        </p:scale>
        <p:origin x="3006"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n-GB">
              <a:latin typeface="Calibri" panose="020F050202020403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467FCD39-9A3B-4B88-9ED0-E0E0108EA28B}" type="datetime1">
              <a:rPr lang="en-GB" smtClean="0">
                <a:latin typeface="Calibri" panose="020F0502020204030204" pitchFamily="34" charset="0"/>
              </a:rPr>
              <a:t>09/05/2023</a:t>
            </a:fld>
            <a:endParaRPr lang="en-GB">
              <a:latin typeface="Calibri" panose="020F0502020204030204" pitchFamily="34"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n-GB">
              <a:latin typeface="Calibri" panose="020F0502020204030204" pitchFamily="34"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14886E15-F82A-4596-A46C-375C6D3981E1}" type="slidenum">
              <a:rPr lang="en-GB" smtClean="0">
                <a:latin typeface="Calibri" panose="020F0502020204030204" pitchFamily="34" charset="0"/>
              </a:rPr>
              <a:t>‹#›</a:t>
            </a:fld>
            <a:endParaRPr lang="en-GB">
              <a:latin typeface="Calibri" panose="020F0502020204030204" pitchFamily="34" charset="0"/>
            </a:endParaRPr>
          </a:p>
        </p:txBody>
      </p:sp>
    </p:spTree>
    <p:extLst>
      <p:ext uri="{BB962C8B-B14F-4D97-AF65-F5344CB8AC3E}">
        <p14:creationId xmlns:p14="http://schemas.microsoft.com/office/powerpoint/2010/main" val="868308102"/>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panose="020F0502020204030204" pitchFamily="34" charset="0"/>
              </a:defRPr>
            </a:lvl1pPr>
          </a:lstStyle>
          <a:p>
            <a:endParaRPr lang="en-GB" noProof="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panose="020F0502020204030204" pitchFamily="34" charset="0"/>
              </a:defRPr>
            </a:lvl1pPr>
          </a:lstStyle>
          <a:p>
            <a:fld id="{713EAF48-EF8B-4C62-BD37-E85A3DCCB1E5}" type="datetime1">
              <a:rPr lang="en-GB" noProof="0" smtClean="0"/>
              <a:t>09/05/2023</a:t>
            </a:fld>
            <a:endParaRPr lang="en-GB" noProof="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panose="020F0502020204030204" pitchFamily="34" charset="0"/>
              </a:defRPr>
            </a:lvl1pPr>
          </a:lstStyle>
          <a:p>
            <a:endParaRPr lang="en-GB" noProof="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panose="020F0502020204030204" pitchFamily="34" charset="0"/>
              </a:defRPr>
            </a:lvl1pPr>
          </a:lstStyle>
          <a:p>
            <a:fld id="{BF105DB2-FD3E-441D-8B7E-7AE83ECE27B3}" type="slidenum">
              <a:rPr lang="en-GB" noProof="0" smtClean="0"/>
              <a:pPr/>
              <a:t>‹#›</a:t>
            </a:fld>
            <a:endParaRPr lang="en-GB" noProof="0"/>
          </a:p>
        </p:txBody>
      </p:sp>
    </p:spTree>
    <p:extLst>
      <p:ext uri="{BB962C8B-B14F-4D97-AF65-F5344CB8AC3E}">
        <p14:creationId xmlns:p14="http://schemas.microsoft.com/office/powerpoint/2010/main" val="289472053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Calibri" panose="020F0502020204030204" pitchFamily="34" charset="0"/>
        <a:ea typeface="+mn-ea"/>
        <a:cs typeface="+mn-cs"/>
      </a:defRPr>
    </a:lvl1pPr>
    <a:lvl2pPr marL="457200" algn="l" defTabSz="914400" rtl="0" eaLnBrk="1" latinLnBrk="0" hangingPunct="1">
      <a:defRPr sz="1200" kern="1200">
        <a:solidFill>
          <a:schemeClr val="tx1"/>
        </a:solidFill>
        <a:latin typeface="Calibri" panose="020F0502020204030204" pitchFamily="34" charset="0"/>
        <a:ea typeface="+mn-ea"/>
        <a:cs typeface="+mn-cs"/>
      </a:defRPr>
    </a:lvl2pPr>
    <a:lvl3pPr marL="914400" algn="l" defTabSz="914400" rtl="0" eaLnBrk="1" latinLnBrk="0" hangingPunct="1">
      <a:defRPr sz="1200" kern="1200">
        <a:solidFill>
          <a:schemeClr val="tx1"/>
        </a:solidFill>
        <a:latin typeface="Calibri" panose="020F0502020204030204" pitchFamily="34" charset="0"/>
        <a:ea typeface="+mn-ea"/>
        <a:cs typeface="+mn-cs"/>
      </a:defRPr>
    </a:lvl3pPr>
    <a:lvl4pPr marL="1371600" algn="l" defTabSz="914400" rtl="0" eaLnBrk="1" latinLnBrk="0" hangingPunct="1">
      <a:defRPr sz="1200" kern="1200">
        <a:solidFill>
          <a:schemeClr val="tx1"/>
        </a:solidFill>
        <a:latin typeface="Calibri" panose="020F0502020204030204" pitchFamily="34" charset="0"/>
        <a:ea typeface="+mn-ea"/>
        <a:cs typeface="+mn-cs"/>
      </a:defRPr>
    </a:lvl4pPr>
    <a:lvl5pPr marL="1828800" algn="l" defTabSz="914400" rtl="0" eaLnBrk="1" latinLnBrk="0" hangingPunct="1">
      <a:defRPr sz="1200" kern="1200">
        <a:solidFill>
          <a:schemeClr val="tx1"/>
        </a:solidFill>
        <a:latin typeface="Calibri" panose="020F050202020403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dirty="0">
              <a:latin typeface="Calibri" panose="020F0502020204030204" pitchFamily="34" charset="0"/>
            </a:endParaRPr>
          </a:p>
        </p:txBody>
      </p:sp>
      <p:sp>
        <p:nvSpPr>
          <p:cNvPr id="4" name="Slide Number Placeholder 3"/>
          <p:cNvSpPr>
            <a:spLocks noGrp="1"/>
          </p:cNvSpPr>
          <p:nvPr>
            <p:ph type="sldNum" sz="quarter" idx="10"/>
          </p:nvPr>
        </p:nvSpPr>
        <p:spPr/>
        <p:txBody>
          <a:bodyPr rtlCol="0"/>
          <a:lstStyle/>
          <a:p>
            <a:pPr rtl="0"/>
            <a:fld id="{BF105DB2-FD3E-441D-8B7E-7AE83ECE27B3}" type="slidenum">
              <a:rPr lang="en-GB" smtClean="0">
                <a:latin typeface="Calibri" panose="020F0502020204030204" pitchFamily="34" charset="0"/>
              </a:rPr>
              <a:t>1</a:t>
            </a:fld>
            <a:endParaRPr lang="en-GB" dirty="0">
              <a:latin typeface="Calibri" panose="020F0502020204030204" pitchFamily="34" charset="0"/>
            </a:endParaRPr>
          </a:p>
        </p:txBody>
      </p:sp>
    </p:spTree>
    <p:extLst>
      <p:ext uri="{BB962C8B-B14F-4D97-AF65-F5344CB8AC3E}">
        <p14:creationId xmlns:p14="http://schemas.microsoft.com/office/powerpoint/2010/main" val="4085276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title block"/>
          <p:cNvSpPr/>
          <p:nvPr/>
        </p:nvSpPr>
        <p:spPr bwMode="invGray">
          <a:xfrm>
            <a:off x="1141413" y="1600200"/>
            <a:ext cx="11047412" cy="32766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grpSp>
        <p:nvGrpSpPr>
          <p:cNvPr id="7" name="top graphic"/>
          <p:cNvGrpSpPr/>
          <p:nvPr/>
        </p:nvGrpSpPr>
        <p:grpSpPr>
          <a:xfrm>
            <a:off x="1279" y="0"/>
            <a:ext cx="12188952" cy="429768"/>
            <a:chOff x="1279" y="0"/>
            <a:chExt cx="12188952" cy="429768"/>
          </a:xfrm>
        </p:grpSpPr>
        <p:sp>
          <p:nvSpPr>
            <p:cNvPr id="8" name="Rectangle 7"/>
            <p:cNvSpPr/>
            <p:nvPr/>
          </p:nvSpPr>
          <p:spPr>
            <a:xfrm>
              <a:off x="1279" y="0"/>
              <a:ext cx="12188952" cy="228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sp>
          <p:nvSpPr>
            <p:cNvPr id="9" name="Rectangle 8"/>
            <p:cNvSpPr/>
            <p:nvPr/>
          </p:nvSpPr>
          <p:spPr>
            <a:xfrm>
              <a:off x="1279" y="228600"/>
              <a:ext cx="12188952" cy="2011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sp>
          <p:nvSpPr>
            <p:cNvPr id="10" name="Rectangle 9"/>
            <p:cNvSpPr/>
            <p:nvPr/>
          </p:nvSpPr>
          <p:spPr>
            <a:xfrm>
              <a:off x="1279" y="306324"/>
              <a:ext cx="12188952"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grpSp>
      <p:grpSp>
        <p:nvGrpSpPr>
          <p:cNvPr id="23" name="bottom graphic"/>
          <p:cNvGrpSpPr/>
          <p:nvPr/>
        </p:nvGrpSpPr>
        <p:grpSpPr>
          <a:xfrm>
            <a:off x="0" y="6080760"/>
            <a:ext cx="12190231" cy="777240"/>
            <a:chOff x="0" y="6080760"/>
            <a:chExt cx="12190231" cy="777240"/>
          </a:xfrm>
        </p:grpSpPr>
        <p:sp>
          <p:nvSpPr>
            <p:cNvPr id="13" name="Rectangle 12"/>
            <p:cNvSpPr/>
            <p:nvPr/>
          </p:nvSpPr>
          <p:spPr>
            <a:xfrm>
              <a:off x="0" y="6217920"/>
              <a:ext cx="12188825" cy="64008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sp>
          <p:nvSpPr>
            <p:cNvPr id="14" name="Rectangle 13"/>
            <p:cNvSpPr/>
            <p:nvPr/>
          </p:nvSpPr>
          <p:spPr>
            <a:xfrm>
              <a:off x="1279" y="60807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sp>
          <p:nvSpPr>
            <p:cNvPr id="15" name="Rectangle 14"/>
            <p:cNvSpPr/>
            <p:nvPr/>
          </p:nvSpPr>
          <p:spPr>
            <a:xfrm>
              <a:off x="1279" y="6172200"/>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grpSp>
      <p:sp>
        <p:nvSpPr>
          <p:cNvPr id="2" name="Title 1"/>
          <p:cNvSpPr>
            <a:spLocks noGrp="1"/>
          </p:cNvSpPr>
          <p:nvPr>
            <p:ph type="ctrTitle"/>
          </p:nvPr>
        </p:nvSpPr>
        <p:spPr bwMode="invGray">
          <a:xfrm>
            <a:off x="1522414" y="1905000"/>
            <a:ext cx="9143998" cy="2667000"/>
          </a:xfrm>
        </p:spPr>
        <p:txBody>
          <a:bodyPr rtlCol="0" anchor="b">
            <a:normAutofit/>
          </a:bodyPr>
          <a:lstStyle>
            <a:lvl1pPr>
              <a:lnSpc>
                <a:spcPct val="80000"/>
              </a:lnSpc>
              <a:defRPr sz="6600">
                <a:solidFill>
                  <a:schemeClr val="bg1"/>
                </a:solidFill>
                <a:effectLst>
                  <a:outerShdw blurRad="88900" algn="ctr" rotWithShape="0">
                    <a:prstClr val="black">
                      <a:alpha val="35000"/>
                    </a:prstClr>
                  </a:outerShdw>
                </a:effectLst>
                <a:latin typeface="Calibri" panose="020F0502020204030204" pitchFamily="34" charset="0"/>
              </a:defRPr>
            </a:lvl1pPr>
          </a:lstStyle>
          <a:p>
            <a:pPr rtl="0"/>
            <a:r>
              <a:rPr lang="en-GB"/>
              <a:t>Click to edit Master title style</a:t>
            </a:r>
            <a:endParaRPr lang="en-GB" dirty="0"/>
          </a:p>
        </p:txBody>
      </p:sp>
      <p:sp>
        <p:nvSpPr>
          <p:cNvPr id="3" name="Subtitle 2"/>
          <p:cNvSpPr>
            <a:spLocks noGrp="1"/>
          </p:cNvSpPr>
          <p:nvPr>
            <p:ph type="subTitle" idx="1"/>
          </p:nvPr>
        </p:nvSpPr>
        <p:spPr>
          <a:xfrm>
            <a:off x="1522413" y="5029200"/>
            <a:ext cx="8229598" cy="838200"/>
          </a:xfrm>
        </p:spPr>
        <p:txBody>
          <a:bodyPr rtlCol="0"/>
          <a:lstStyle>
            <a:lvl1pPr marL="0" indent="0" algn="l">
              <a:lnSpc>
                <a:spcPct val="90000"/>
              </a:lnSpc>
              <a:spcBef>
                <a:spcPts val="0"/>
              </a:spcBef>
              <a:buNone/>
              <a:defRPr>
                <a:solidFill>
                  <a:schemeClr val="tx1"/>
                </a:solidFill>
                <a:latin typeface="Calibri" panose="020F050202020403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GB"/>
              <a:t>Click to edit Master subtitle style</a:t>
            </a:r>
            <a:endParaRPr lang="en-GB" dirty="0"/>
          </a:p>
        </p:txBody>
      </p:sp>
      <p:sp>
        <p:nvSpPr>
          <p:cNvPr id="21" name="Footer Placeholder 20"/>
          <p:cNvSpPr>
            <a:spLocks noGrp="1"/>
          </p:cNvSpPr>
          <p:nvPr>
            <p:ph type="ftr" sz="quarter" idx="11"/>
          </p:nvPr>
        </p:nvSpPr>
        <p:spPr/>
        <p:txBody>
          <a:bodyPr rtlCol="0"/>
          <a:lstStyle>
            <a:lvl1pPr>
              <a:defRPr>
                <a:latin typeface="Calibri" panose="020F0502020204030204" pitchFamily="34" charset="0"/>
              </a:defRPr>
            </a:lvl1pPr>
          </a:lstStyle>
          <a:p>
            <a:r>
              <a:rPr lang="en-GB"/>
              <a:t>Add a footer</a:t>
            </a:r>
            <a:endParaRPr lang="en-GB" dirty="0"/>
          </a:p>
        </p:txBody>
      </p:sp>
      <p:sp>
        <p:nvSpPr>
          <p:cNvPr id="20" name="Date Placeholder 19"/>
          <p:cNvSpPr>
            <a:spLocks noGrp="1"/>
          </p:cNvSpPr>
          <p:nvPr>
            <p:ph type="dt" sz="half" idx="10"/>
          </p:nvPr>
        </p:nvSpPr>
        <p:spPr/>
        <p:txBody>
          <a:bodyPr rtlCol="0"/>
          <a:lstStyle>
            <a:lvl1pPr>
              <a:defRPr>
                <a:latin typeface="Calibri" panose="020F0502020204030204" pitchFamily="34" charset="0"/>
              </a:defRPr>
            </a:lvl1pPr>
          </a:lstStyle>
          <a:p>
            <a:fld id="{C4B52AE2-3A42-4A9A-AC21-4DE4F911A757}" type="datetime1">
              <a:rPr lang="en-GB" smtClean="0"/>
              <a:t>09/05/2023</a:t>
            </a:fld>
            <a:endParaRPr lang="en-GB" dirty="0"/>
          </a:p>
        </p:txBody>
      </p:sp>
      <p:sp>
        <p:nvSpPr>
          <p:cNvPr id="22" name="Slide Number Placeholder 21"/>
          <p:cNvSpPr>
            <a:spLocks noGrp="1"/>
          </p:cNvSpPr>
          <p:nvPr>
            <p:ph type="sldNum" sz="quarter" idx="12"/>
          </p:nvPr>
        </p:nvSpPr>
        <p:spPr/>
        <p:txBody>
          <a:bodyPr rtlCol="0"/>
          <a:lstStyle>
            <a:lvl1pPr>
              <a:defRPr>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4088169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atin typeface="Calibri" panose="020F0502020204030204" pitchFamily="34" charset="0"/>
              </a:defRPr>
            </a:lvl1pPr>
          </a:lstStyle>
          <a:p>
            <a:pPr rtl="0"/>
            <a:r>
              <a:rPr lang="en-GB"/>
              <a:t>Click to edit Master title style</a:t>
            </a:r>
            <a:endParaRPr lang="en-GB" dirty="0"/>
          </a:p>
        </p:txBody>
      </p:sp>
      <p:sp>
        <p:nvSpPr>
          <p:cNvPr id="3" name="Vertical Text Placeholder 2"/>
          <p:cNvSpPr>
            <a:spLocks noGrp="1"/>
          </p:cNvSpPr>
          <p:nvPr>
            <p:ph type="body" orient="vert" idx="1" hasCustomPrompt="1"/>
          </p:nvPr>
        </p:nvSpPr>
        <p:spPr/>
        <p:txBody>
          <a:bodyPr vert="eaVert" rtlCol="0"/>
          <a:lstStyle>
            <a:lvl1pPr>
              <a:defRPr>
                <a:latin typeface="Calibri" panose="020F0502020204030204" pitchFamily="34" charset="0"/>
              </a:defRPr>
            </a:lvl1pPr>
            <a:lvl2pPr>
              <a:defRPr>
                <a:latin typeface="Calibri" panose="020F0502020204030204" pitchFamily="34" charset="0"/>
              </a:defRPr>
            </a:lvl2pPr>
            <a:lvl3pPr>
              <a:defRPr>
                <a:latin typeface="Calibri" panose="020F0502020204030204" pitchFamily="34" charset="0"/>
              </a:defRPr>
            </a:lvl3pPr>
            <a:lvl4pPr>
              <a:defRPr>
                <a:latin typeface="Calibri" panose="020F0502020204030204" pitchFamily="34" charset="0"/>
              </a:defRPr>
            </a:lvl4pPr>
            <a:lvl5pPr>
              <a:defRPr>
                <a:latin typeface="Calibri" panose="020F0502020204030204" pitchFamily="34" charset="0"/>
              </a:defRPr>
            </a:lvl5pPr>
            <a:lvl6pPr>
              <a:defRPr/>
            </a:lvl6pPr>
            <a:lvl7pPr>
              <a:defRPr/>
            </a:lvl7pPr>
            <a:lvl8pPr>
              <a:defRPr/>
            </a:lvl8pPr>
            <a:lvl9pPr>
              <a:defRPr/>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GB" dirty="0"/>
          </a:p>
        </p:txBody>
      </p:sp>
      <p:sp>
        <p:nvSpPr>
          <p:cNvPr id="5" name="Footer Placeholder 4"/>
          <p:cNvSpPr>
            <a:spLocks noGrp="1"/>
          </p:cNvSpPr>
          <p:nvPr>
            <p:ph type="ftr" sz="quarter" idx="11"/>
          </p:nvPr>
        </p:nvSpPr>
        <p:spPr/>
        <p:txBody>
          <a:bodyPr rtlCol="0"/>
          <a:lstStyle>
            <a:lvl1pPr>
              <a:defRPr>
                <a:latin typeface="Calibri" panose="020F0502020204030204" pitchFamily="34" charset="0"/>
              </a:defRPr>
            </a:lvl1pPr>
          </a:lstStyle>
          <a:p>
            <a:r>
              <a:rPr lang="en-GB"/>
              <a:t>Add a footer</a:t>
            </a:r>
            <a:endParaRPr lang="en-GB" dirty="0"/>
          </a:p>
        </p:txBody>
      </p:sp>
      <p:sp>
        <p:nvSpPr>
          <p:cNvPr id="4" name="Date Placeholder 3"/>
          <p:cNvSpPr>
            <a:spLocks noGrp="1"/>
          </p:cNvSpPr>
          <p:nvPr>
            <p:ph type="dt" sz="half" idx="10"/>
          </p:nvPr>
        </p:nvSpPr>
        <p:spPr/>
        <p:txBody>
          <a:bodyPr rtlCol="0"/>
          <a:lstStyle>
            <a:lvl1pPr>
              <a:defRPr>
                <a:latin typeface="Calibri" panose="020F0502020204030204" pitchFamily="34" charset="0"/>
              </a:defRPr>
            </a:lvl1pPr>
          </a:lstStyle>
          <a:p>
            <a:fld id="{CFD1FDFE-0F70-46BF-BBE3-1D2B324B46D6}" type="datetime1">
              <a:rPr lang="en-GB" smtClean="0"/>
              <a:t>09/05/2023</a:t>
            </a:fld>
            <a:endParaRPr lang="en-GB" dirty="0"/>
          </a:p>
        </p:txBody>
      </p:sp>
      <p:sp>
        <p:nvSpPr>
          <p:cNvPr id="6" name="Slide Number Placeholder 5"/>
          <p:cNvSpPr>
            <a:spLocks noGrp="1"/>
          </p:cNvSpPr>
          <p:nvPr>
            <p:ph type="sldNum" sz="quarter" idx="12"/>
          </p:nvPr>
        </p:nvSpPr>
        <p:spPr/>
        <p:txBody>
          <a:bodyPr rtlCol="0"/>
          <a:lstStyle>
            <a:lvl1pPr>
              <a:defRPr>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2223790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94507" y="609600"/>
            <a:ext cx="1143001" cy="5410200"/>
          </a:xfrm>
        </p:spPr>
        <p:txBody>
          <a:bodyPr vert="eaVert" rtlCol="0"/>
          <a:lstStyle>
            <a:lvl1pPr>
              <a:defRPr>
                <a:latin typeface="Calibri" panose="020F0502020204030204" pitchFamily="34" charset="0"/>
              </a:defRPr>
            </a:lvl1pPr>
          </a:lstStyle>
          <a:p>
            <a:pPr rtl="0"/>
            <a:r>
              <a:rPr lang="en-GB"/>
              <a:t>Click to edit Master title style</a:t>
            </a:r>
            <a:endParaRPr lang="en-GB" dirty="0"/>
          </a:p>
        </p:txBody>
      </p:sp>
      <p:sp>
        <p:nvSpPr>
          <p:cNvPr id="3" name="Vertical Text Placeholder 2"/>
          <p:cNvSpPr>
            <a:spLocks noGrp="1"/>
          </p:cNvSpPr>
          <p:nvPr>
            <p:ph type="body" orient="vert" idx="1" hasCustomPrompt="1"/>
          </p:nvPr>
        </p:nvSpPr>
        <p:spPr>
          <a:xfrm>
            <a:off x="1522413" y="609600"/>
            <a:ext cx="7696198" cy="5410200"/>
          </a:xfrm>
        </p:spPr>
        <p:txBody>
          <a:bodyPr vert="eaVert" rtlCol="0"/>
          <a:lstStyle>
            <a:lvl1pPr>
              <a:defRPr>
                <a:latin typeface="Calibri" panose="020F0502020204030204" pitchFamily="34" charset="0"/>
              </a:defRPr>
            </a:lvl1pPr>
            <a:lvl2pPr>
              <a:defRPr>
                <a:latin typeface="Calibri" panose="020F0502020204030204" pitchFamily="34" charset="0"/>
              </a:defRPr>
            </a:lvl2pPr>
            <a:lvl3pPr>
              <a:defRPr>
                <a:latin typeface="Calibri" panose="020F0502020204030204" pitchFamily="34" charset="0"/>
              </a:defRPr>
            </a:lvl3pPr>
            <a:lvl4pPr>
              <a:defRPr>
                <a:latin typeface="Calibri" panose="020F0502020204030204" pitchFamily="34" charset="0"/>
              </a:defRPr>
            </a:lvl4pPr>
            <a:lvl5pPr>
              <a:defRPr>
                <a:latin typeface="Calibri" panose="020F0502020204030204" pitchFamily="34" charset="0"/>
              </a:defRPr>
            </a:lvl5pPr>
            <a:lvl6pPr>
              <a:defRPr/>
            </a:lvl6pPr>
            <a:lvl7pPr>
              <a:defRPr/>
            </a:lvl7pPr>
            <a:lvl8pPr>
              <a:defRPr/>
            </a:lvl8pPr>
            <a:lvl9pPr>
              <a:defRPr/>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GB" dirty="0"/>
          </a:p>
        </p:txBody>
      </p:sp>
      <p:sp>
        <p:nvSpPr>
          <p:cNvPr id="5" name="Footer Placeholder 4"/>
          <p:cNvSpPr>
            <a:spLocks noGrp="1"/>
          </p:cNvSpPr>
          <p:nvPr>
            <p:ph type="ftr" sz="quarter" idx="11"/>
          </p:nvPr>
        </p:nvSpPr>
        <p:spPr/>
        <p:txBody>
          <a:bodyPr rtlCol="0"/>
          <a:lstStyle>
            <a:lvl1pPr>
              <a:defRPr>
                <a:latin typeface="Calibri" panose="020F0502020204030204" pitchFamily="34" charset="0"/>
              </a:defRPr>
            </a:lvl1pPr>
          </a:lstStyle>
          <a:p>
            <a:r>
              <a:rPr lang="en-GB"/>
              <a:t>Add a footer</a:t>
            </a:r>
            <a:endParaRPr lang="en-GB" dirty="0"/>
          </a:p>
        </p:txBody>
      </p:sp>
      <p:sp>
        <p:nvSpPr>
          <p:cNvPr id="4" name="Date Placeholder 3"/>
          <p:cNvSpPr>
            <a:spLocks noGrp="1"/>
          </p:cNvSpPr>
          <p:nvPr>
            <p:ph type="dt" sz="half" idx="10"/>
          </p:nvPr>
        </p:nvSpPr>
        <p:spPr/>
        <p:txBody>
          <a:bodyPr rtlCol="0"/>
          <a:lstStyle>
            <a:lvl1pPr>
              <a:defRPr>
                <a:latin typeface="Calibri" panose="020F0502020204030204" pitchFamily="34" charset="0"/>
              </a:defRPr>
            </a:lvl1pPr>
          </a:lstStyle>
          <a:p>
            <a:fld id="{E18BCEF2-A411-433D-A1FC-21480A744560}" type="datetime1">
              <a:rPr lang="en-GB" smtClean="0"/>
              <a:t>09/05/2023</a:t>
            </a:fld>
            <a:endParaRPr lang="en-GB" dirty="0"/>
          </a:p>
        </p:txBody>
      </p:sp>
      <p:sp>
        <p:nvSpPr>
          <p:cNvPr id="6" name="Slide Number Placeholder 5"/>
          <p:cNvSpPr>
            <a:spLocks noGrp="1"/>
          </p:cNvSpPr>
          <p:nvPr>
            <p:ph type="sldNum" sz="quarter" idx="12"/>
          </p:nvPr>
        </p:nvSpPr>
        <p:spPr/>
        <p:txBody>
          <a:bodyPr rtlCol="0"/>
          <a:lstStyle>
            <a:lvl1pPr>
              <a:defRPr>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265341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lvl1pPr algn="l">
              <a:defRPr sz="3200">
                <a:latin typeface="Calibri" panose="020F0502020204030204" pitchFamily="34" charset="0"/>
              </a:defRPr>
            </a:lvl1pPr>
          </a:lstStyle>
          <a:p>
            <a:pPr rtl="0"/>
            <a:r>
              <a:rPr lang="en-GB"/>
              <a:t>Click to edit Master title style</a:t>
            </a:r>
            <a:endParaRPr lang="en-GB" dirty="0"/>
          </a:p>
        </p:txBody>
      </p:sp>
      <p:sp>
        <p:nvSpPr>
          <p:cNvPr id="3" name="Content Placeholder 2"/>
          <p:cNvSpPr>
            <a:spLocks noGrp="1"/>
          </p:cNvSpPr>
          <p:nvPr>
            <p:ph idx="1" hasCustomPrompt="1"/>
          </p:nvPr>
        </p:nvSpPr>
        <p:spPr/>
        <p:txBody>
          <a:bodyPr rtlCol="0"/>
          <a:lstStyle>
            <a:lvl1pPr>
              <a:defRPr>
                <a:latin typeface="Calibri" panose="020F0502020204030204" pitchFamily="34" charset="0"/>
              </a:defRPr>
            </a:lvl1pPr>
            <a:lvl2pPr>
              <a:defRPr>
                <a:latin typeface="Calibri" panose="020F0502020204030204" pitchFamily="34" charset="0"/>
              </a:defRPr>
            </a:lvl2pPr>
            <a:lvl3pPr>
              <a:defRPr>
                <a:latin typeface="Calibri" panose="020F0502020204030204" pitchFamily="34" charset="0"/>
              </a:defRPr>
            </a:lvl3pPr>
            <a:lvl4pPr>
              <a:defRPr>
                <a:latin typeface="Calibri" panose="020F0502020204030204" pitchFamily="34" charset="0"/>
              </a:defRPr>
            </a:lvl4pPr>
            <a:lvl5pPr>
              <a:defRPr>
                <a:latin typeface="Calibri" panose="020F0502020204030204" pitchFamily="34" charset="0"/>
              </a:defRPr>
            </a:lvl5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GB" dirty="0"/>
          </a:p>
        </p:txBody>
      </p:sp>
      <p:sp>
        <p:nvSpPr>
          <p:cNvPr id="5" name="Footer Placeholder 4"/>
          <p:cNvSpPr>
            <a:spLocks noGrp="1"/>
          </p:cNvSpPr>
          <p:nvPr>
            <p:ph type="ftr" sz="quarter" idx="11"/>
          </p:nvPr>
        </p:nvSpPr>
        <p:spPr/>
        <p:txBody>
          <a:bodyPr rtlCol="0"/>
          <a:lstStyle>
            <a:lvl1pPr>
              <a:defRPr>
                <a:latin typeface="Calibri" panose="020F0502020204030204" pitchFamily="34" charset="0"/>
              </a:defRPr>
            </a:lvl1pPr>
          </a:lstStyle>
          <a:p>
            <a:r>
              <a:rPr lang="en-GB"/>
              <a:t>Add a footer</a:t>
            </a:r>
            <a:endParaRPr lang="en-GB" dirty="0"/>
          </a:p>
        </p:txBody>
      </p:sp>
      <p:sp>
        <p:nvSpPr>
          <p:cNvPr id="4" name="Date Placeholder 3"/>
          <p:cNvSpPr>
            <a:spLocks noGrp="1"/>
          </p:cNvSpPr>
          <p:nvPr>
            <p:ph type="dt" sz="half" idx="10"/>
          </p:nvPr>
        </p:nvSpPr>
        <p:spPr/>
        <p:txBody>
          <a:bodyPr rtlCol="0"/>
          <a:lstStyle>
            <a:lvl1pPr>
              <a:defRPr>
                <a:latin typeface="Calibri" panose="020F0502020204030204" pitchFamily="34" charset="0"/>
              </a:defRPr>
            </a:lvl1pPr>
          </a:lstStyle>
          <a:p>
            <a:fld id="{B487CC6D-8740-490F-AC0E-D0F85C479890}" type="datetime1">
              <a:rPr lang="en-GB" smtClean="0"/>
              <a:t>09/05/2023</a:t>
            </a:fld>
            <a:endParaRPr lang="en-GB" dirty="0"/>
          </a:p>
        </p:txBody>
      </p:sp>
      <p:sp>
        <p:nvSpPr>
          <p:cNvPr id="6" name="Slide Number Placeholder 5"/>
          <p:cNvSpPr>
            <a:spLocks noGrp="1"/>
          </p:cNvSpPr>
          <p:nvPr>
            <p:ph type="sldNum" sz="quarter" idx="12"/>
          </p:nvPr>
        </p:nvSpPr>
        <p:spPr/>
        <p:txBody>
          <a:bodyPr rtlCol="0"/>
          <a:lstStyle>
            <a:lvl1pPr>
              <a:defRPr>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506475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lvl1pPr algn="l">
              <a:defRPr sz="3200">
                <a:latin typeface="Calibri" panose="020F0502020204030204" pitchFamily="34" charset="0"/>
              </a:defRPr>
            </a:lvl1pPr>
          </a:lstStyle>
          <a:p>
            <a:pPr rtl="0"/>
            <a:r>
              <a:rPr lang="en-GB"/>
              <a:t>Click to edit Master title style</a:t>
            </a:r>
            <a:endParaRPr lang="en-GB" dirty="0"/>
          </a:p>
        </p:txBody>
      </p:sp>
      <p:sp>
        <p:nvSpPr>
          <p:cNvPr id="3" name="Content Placeholder 2"/>
          <p:cNvSpPr>
            <a:spLocks noGrp="1"/>
          </p:cNvSpPr>
          <p:nvPr>
            <p:ph idx="1" hasCustomPrompt="1"/>
          </p:nvPr>
        </p:nvSpPr>
        <p:spPr/>
        <p:txBody>
          <a:bodyPr rtlCol="0"/>
          <a:lstStyle>
            <a:lvl1pPr>
              <a:defRPr>
                <a:latin typeface="Calibri" panose="020F0502020204030204" pitchFamily="34" charset="0"/>
              </a:defRPr>
            </a:lvl1pPr>
            <a:lvl2pPr>
              <a:defRPr>
                <a:latin typeface="Calibri" panose="020F0502020204030204" pitchFamily="34" charset="0"/>
              </a:defRPr>
            </a:lvl2pPr>
            <a:lvl3pPr>
              <a:defRPr>
                <a:latin typeface="Calibri" panose="020F0502020204030204" pitchFamily="34" charset="0"/>
              </a:defRPr>
            </a:lvl3pPr>
            <a:lvl4pPr>
              <a:defRPr>
                <a:latin typeface="Calibri" panose="020F0502020204030204" pitchFamily="34" charset="0"/>
              </a:defRPr>
            </a:lvl4pPr>
            <a:lvl5pPr>
              <a:defRPr>
                <a:latin typeface="Calibri" panose="020F0502020204030204" pitchFamily="34" charset="0"/>
              </a:defRPr>
            </a:lvl5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GB" dirty="0"/>
          </a:p>
        </p:txBody>
      </p:sp>
      <p:sp>
        <p:nvSpPr>
          <p:cNvPr id="5" name="Footer Placeholder 4"/>
          <p:cNvSpPr>
            <a:spLocks noGrp="1"/>
          </p:cNvSpPr>
          <p:nvPr>
            <p:ph type="ftr" sz="quarter" idx="11"/>
          </p:nvPr>
        </p:nvSpPr>
        <p:spPr/>
        <p:txBody>
          <a:bodyPr rtlCol="0"/>
          <a:lstStyle>
            <a:lvl1pPr>
              <a:defRPr>
                <a:latin typeface="Calibri" panose="020F0502020204030204" pitchFamily="34" charset="0"/>
              </a:defRPr>
            </a:lvl1pPr>
          </a:lstStyle>
          <a:p>
            <a:r>
              <a:rPr lang="en-GB"/>
              <a:t>Add a footer</a:t>
            </a:r>
            <a:endParaRPr lang="en-GB" dirty="0"/>
          </a:p>
        </p:txBody>
      </p:sp>
      <p:sp>
        <p:nvSpPr>
          <p:cNvPr id="4" name="Date Placeholder 3"/>
          <p:cNvSpPr>
            <a:spLocks noGrp="1"/>
          </p:cNvSpPr>
          <p:nvPr>
            <p:ph type="dt" sz="half" idx="10"/>
          </p:nvPr>
        </p:nvSpPr>
        <p:spPr/>
        <p:txBody>
          <a:bodyPr rtlCol="0"/>
          <a:lstStyle>
            <a:lvl1pPr>
              <a:defRPr>
                <a:latin typeface="Calibri" panose="020F0502020204030204" pitchFamily="34" charset="0"/>
              </a:defRPr>
            </a:lvl1pPr>
          </a:lstStyle>
          <a:p>
            <a:fld id="{AD042CB3-37DB-423F-A655-692AAF96A236}" type="datetime1">
              <a:rPr lang="en-GB" smtClean="0"/>
              <a:t>09/05/2023</a:t>
            </a:fld>
            <a:endParaRPr lang="en-GB" dirty="0"/>
          </a:p>
        </p:txBody>
      </p:sp>
      <p:sp>
        <p:nvSpPr>
          <p:cNvPr id="6" name="Slide Number Placeholder 5"/>
          <p:cNvSpPr>
            <a:spLocks noGrp="1"/>
          </p:cNvSpPr>
          <p:nvPr>
            <p:ph type="sldNum" sz="quarter" idx="12"/>
          </p:nvPr>
        </p:nvSpPr>
        <p:spPr/>
        <p:txBody>
          <a:bodyPr rtlCol="0"/>
          <a:lstStyle>
            <a:lvl1pPr>
              <a:defRPr>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894591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rtlCol="0" anchor="b">
            <a:normAutofit/>
          </a:bodyPr>
          <a:lstStyle>
            <a:lvl1pPr algn="l">
              <a:defRPr sz="5400" b="0" cap="none" baseline="0">
                <a:latin typeface="Calibri" panose="020F0502020204030204" pitchFamily="34" charset="0"/>
              </a:defRPr>
            </a:lvl1pPr>
          </a:lstStyle>
          <a:p>
            <a:pPr rtl="0"/>
            <a:r>
              <a:rPr lang="en-GB"/>
              <a:t>Click to edit Master title style</a:t>
            </a:r>
            <a:endParaRPr lang="en-GB" dirty="0"/>
          </a:p>
        </p:txBody>
      </p:sp>
      <p:sp>
        <p:nvSpPr>
          <p:cNvPr id="3" name="Text Placeholder 2"/>
          <p:cNvSpPr>
            <a:spLocks noGrp="1"/>
          </p:cNvSpPr>
          <p:nvPr>
            <p:ph type="body" idx="1" hasCustomPrompt="1"/>
          </p:nvPr>
        </p:nvSpPr>
        <p:spPr>
          <a:xfrm>
            <a:off x="1522413" y="4876800"/>
            <a:ext cx="8229598" cy="1143000"/>
          </a:xfrm>
        </p:spPr>
        <p:txBody>
          <a:bodyPr rtlCol="0" anchor="t">
            <a:normAutofit/>
          </a:bodyPr>
          <a:lstStyle>
            <a:lvl1pPr marL="0" indent="0">
              <a:spcBef>
                <a:spcPts val="0"/>
              </a:spcBef>
              <a:buNone/>
              <a:defRPr sz="2400">
                <a:solidFill>
                  <a:schemeClr val="tx1"/>
                </a:solidFill>
                <a:latin typeface="Calibri" panose="020F050202020403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a:t>Click to edit Master text styles</a:t>
            </a:r>
            <a:endParaRPr lang="en-GB" dirty="0"/>
          </a:p>
        </p:txBody>
      </p:sp>
      <p:sp>
        <p:nvSpPr>
          <p:cNvPr id="5" name="Footer Placeholder 4"/>
          <p:cNvSpPr>
            <a:spLocks noGrp="1"/>
          </p:cNvSpPr>
          <p:nvPr>
            <p:ph type="ftr" sz="quarter" idx="11"/>
          </p:nvPr>
        </p:nvSpPr>
        <p:spPr/>
        <p:txBody>
          <a:bodyPr rtlCol="0"/>
          <a:lstStyle>
            <a:lvl1pPr>
              <a:defRPr>
                <a:solidFill>
                  <a:schemeClr val="tx1"/>
                </a:solidFill>
                <a:latin typeface="Calibri" panose="020F0502020204030204" pitchFamily="34" charset="0"/>
              </a:defRPr>
            </a:lvl1pPr>
          </a:lstStyle>
          <a:p>
            <a:r>
              <a:rPr lang="en-GB"/>
              <a:t>Add a footer</a:t>
            </a:r>
            <a:endParaRPr lang="en-GB" dirty="0"/>
          </a:p>
        </p:txBody>
      </p:sp>
      <p:sp>
        <p:nvSpPr>
          <p:cNvPr id="4" name="Date Placeholder 3"/>
          <p:cNvSpPr>
            <a:spLocks noGrp="1"/>
          </p:cNvSpPr>
          <p:nvPr>
            <p:ph type="dt" sz="half" idx="10"/>
          </p:nvPr>
        </p:nvSpPr>
        <p:spPr/>
        <p:txBody>
          <a:bodyPr rtlCol="0"/>
          <a:lstStyle>
            <a:lvl1pPr>
              <a:defRPr>
                <a:solidFill>
                  <a:schemeClr val="tx1"/>
                </a:solidFill>
                <a:latin typeface="Calibri" panose="020F0502020204030204" pitchFamily="34" charset="0"/>
              </a:defRPr>
            </a:lvl1pPr>
          </a:lstStyle>
          <a:p>
            <a:fld id="{48E3B1BF-88E5-4A95-A23E-39590B6CF8FF}" type="datetime1">
              <a:rPr lang="en-GB" smtClean="0"/>
              <a:t>09/05/2023</a:t>
            </a:fld>
            <a:endParaRPr lang="en-GB" dirty="0"/>
          </a:p>
        </p:txBody>
      </p:sp>
      <p:sp>
        <p:nvSpPr>
          <p:cNvPr id="6" name="Slide Number Placeholder 5"/>
          <p:cNvSpPr>
            <a:spLocks noGrp="1"/>
          </p:cNvSpPr>
          <p:nvPr>
            <p:ph type="sldNum" sz="quarter" idx="12"/>
          </p:nvPr>
        </p:nvSpPr>
        <p:spPr/>
        <p:txBody>
          <a:bodyPr rtlCol="0"/>
          <a:lstStyle>
            <a:lvl1pPr>
              <a:defRPr>
                <a:solidFill>
                  <a:schemeClr val="tx1"/>
                </a:solidFill>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3484106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atin typeface="Calibri" panose="020F0502020204030204" pitchFamily="34" charset="0"/>
              </a:defRPr>
            </a:lvl1pPr>
          </a:lstStyle>
          <a:p>
            <a:pPr rtl="0"/>
            <a:r>
              <a:rPr lang="en-GB"/>
              <a:t>Click to edit Master title style</a:t>
            </a:r>
            <a:endParaRPr lang="en-GB" dirty="0"/>
          </a:p>
        </p:txBody>
      </p:sp>
      <p:sp>
        <p:nvSpPr>
          <p:cNvPr id="3" name="Content Placeholder 2"/>
          <p:cNvSpPr>
            <a:spLocks noGrp="1"/>
          </p:cNvSpPr>
          <p:nvPr>
            <p:ph sz="half" idx="1" hasCustomPrompt="1"/>
          </p:nvPr>
        </p:nvSpPr>
        <p:spPr>
          <a:xfrm>
            <a:off x="1522413" y="1904999"/>
            <a:ext cx="4435564" cy="4088921"/>
          </a:xfrm>
        </p:spPr>
        <p:txBody>
          <a:bodyPr rtlCol="0">
            <a:normAutofit/>
          </a:bodyPr>
          <a:lstStyle>
            <a:lvl1pPr>
              <a:defRPr sz="2400">
                <a:latin typeface="Calibri" panose="020F0502020204030204" pitchFamily="34" charset="0"/>
              </a:defRPr>
            </a:lvl1pPr>
            <a:lvl2pPr>
              <a:defRPr sz="2000">
                <a:latin typeface="Calibri" panose="020F0502020204030204" pitchFamily="34" charset="0"/>
              </a:defRPr>
            </a:lvl2pPr>
            <a:lvl3pPr>
              <a:defRPr sz="1800">
                <a:latin typeface="Calibri" panose="020F0502020204030204" pitchFamily="34" charset="0"/>
              </a:defRPr>
            </a:lvl3pPr>
            <a:lvl4pPr>
              <a:defRPr sz="1600">
                <a:latin typeface="Calibri" panose="020F0502020204030204" pitchFamily="34" charset="0"/>
              </a:defRPr>
            </a:lvl4pPr>
            <a:lvl5pPr>
              <a:defRPr sz="1600">
                <a:latin typeface="Calibri" panose="020F0502020204030204" pitchFamily="34" charset="0"/>
              </a:defRPr>
            </a:lvl5pPr>
            <a:lvl6pPr>
              <a:defRPr sz="1600"/>
            </a:lvl6pPr>
            <a:lvl7pPr>
              <a:defRPr sz="1600"/>
            </a:lvl7pPr>
            <a:lvl8pPr>
              <a:defRPr sz="1600"/>
            </a:lvl8pPr>
            <a:lvl9pPr>
              <a:defRPr sz="16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GB" dirty="0"/>
          </a:p>
        </p:txBody>
      </p:sp>
      <p:sp>
        <p:nvSpPr>
          <p:cNvPr id="4" name="Content Placeholder 3"/>
          <p:cNvSpPr>
            <a:spLocks noGrp="1"/>
          </p:cNvSpPr>
          <p:nvPr>
            <p:ph sz="half" idx="2" hasCustomPrompt="1"/>
          </p:nvPr>
        </p:nvSpPr>
        <p:spPr>
          <a:xfrm>
            <a:off x="6230849" y="1904999"/>
            <a:ext cx="4435564" cy="4088921"/>
          </a:xfrm>
        </p:spPr>
        <p:txBody>
          <a:bodyPr rtlCol="0">
            <a:normAutofit/>
          </a:bodyPr>
          <a:lstStyle>
            <a:lvl1pPr>
              <a:defRPr sz="2400">
                <a:latin typeface="Calibri" panose="020F0502020204030204" pitchFamily="34" charset="0"/>
              </a:defRPr>
            </a:lvl1pPr>
            <a:lvl2pPr>
              <a:defRPr sz="2000">
                <a:latin typeface="Calibri" panose="020F0502020204030204" pitchFamily="34" charset="0"/>
              </a:defRPr>
            </a:lvl2pPr>
            <a:lvl3pPr>
              <a:defRPr sz="1800">
                <a:latin typeface="Calibri" panose="020F0502020204030204" pitchFamily="34" charset="0"/>
              </a:defRPr>
            </a:lvl3pPr>
            <a:lvl4pPr>
              <a:defRPr sz="1600">
                <a:latin typeface="Calibri" panose="020F0502020204030204" pitchFamily="34" charset="0"/>
              </a:defRPr>
            </a:lvl4pPr>
            <a:lvl5pPr>
              <a:defRPr sz="1600">
                <a:latin typeface="Calibri" panose="020F0502020204030204" pitchFamily="34" charset="0"/>
              </a:defRPr>
            </a:lvl5pPr>
            <a:lvl6pPr>
              <a:defRPr sz="1600"/>
            </a:lvl6pPr>
            <a:lvl7pPr>
              <a:defRPr sz="1600"/>
            </a:lvl7pPr>
            <a:lvl8pPr>
              <a:defRPr sz="1600" baseline="0"/>
            </a:lvl8pPr>
            <a:lvl9pPr>
              <a:defRPr sz="1600" baseline="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GB" dirty="0"/>
          </a:p>
        </p:txBody>
      </p:sp>
      <p:sp>
        <p:nvSpPr>
          <p:cNvPr id="6" name="Footer Placeholder 5"/>
          <p:cNvSpPr>
            <a:spLocks noGrp="1"/>
          </p:cNvSpPr>
          <p:nvPr>
            <p:ph type="ftr" sz="quarter" idx="11"/>
          </p:nvPr>
        </p:nvSpPr>
        <p:spPr/>
        <p:txBody>
          <a:bodyPr rtlCol="0"/>
          <a:lstStyle>
            <a:lvl1pPr>
              <a:defRPr>
                <a:latin typeface="Calibri" panose="020F0502020204030204" pitchFamily="34" charset="0"/>
              </a:defRPr>
            </a:lvl1pPr>
          </a:lstStyle>
          <a:p>
            <a:r>
              <a:rPr lang="en-GB"/>
              <a:t>Add a footer</a:t>
            </a:r>
            <a:endParaRPr lang="en-GB" dirty="0"/>
          </a:p>
        </p:txBody>
      </p:sp>
      <p:sp>
        <p:nvSpPr>
          <p:cNvPr id="5" name="Date Placeholder 4"/>
          <p:cNvSpPr>
            <a:spLocks noGrp="1"/>
          </p:cNvSpPr>
          <p:nvPr>
            <p:ph type="dt" sz="half" idx="10"/>
          </p:nvPr>
        </p:nvSpPr>
        <p:spPr/>
        <p:txBody>
          <a:bodyPr rtlCol="0"/>
          <a:lstStyle>
            <a:lvl1pPr>
              <a:defRPr>
                <a:latin typeface="Calibri" panose="020F0502020204030204" pitchFamily="34" charset="0"/>
              </a:defRPr>
            </a:lvl1pPr>
          </a:lstStyle>
          <a:p>
            <a:fld id="{EC802702-C880-432C-AA74-24AA9A8D2EE8}" type="datetime1">
              <a:rPr lang="en-GB" smtClean="0"/>
              <a:t>09/05/2023</a:t>
            </a:fld>
            <a:endParaRPr lang="en-GB" dirty="0"/>
          </a:p>
        </p:txBody>
      </p:sp>
      <p:sp>
        <p:nvSpPr>
          <p:cNvPr id="7" name="Slide Number Placeholder 6"/>
          <p:cNvSpPr>
            <a:spLocks noGrp="1"/>
          </p:cNvSpPr>
          <p:nvPr>
            <p:ph type="sldNum" sz="quarter" idx="12"/>
          </p:nvPr>
        </p:nvSpPr>
        <p:spPr/>
        <p:txBody>
          <a:bodyPr rtlCol="0"/>
          <a:lstStyle>
            <a:lvl1pPr>
              <a:defRPr>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1512259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atin typeface="Calibri" panose="020F0502020204030204" pitchFamily="34" charset="0"/>
              </a:defRPr>
            </a:lvl1pPr>
          </a:lstStyle>
          <a:p>
            <a:pPr rtl="0"/>
            <a:r>
              <a:rPr lang="en-GB"/>
              <a:t>Click to edit Master title style</a:t>
            </a:r>
            <a:endParaRPr lang="en-GB" dirty="0"/>
          </a:p>
        </p:txBody>
      </p:sp>
      <p:sp>
        <p:nvSpPr>
          <p:cNvPr id="3" name="Text Placeholder 2"/>
          <p:cNvSpPr>
            <a:spLocks noGrp="1"/>
          </p:cNvSpPr>
          <p:nvPr>
            <p:ph type="body" idx="1" hasCustomPrompt="1"/>
          </p:nvPr>
        </p:nvSpPr>
        <p:spPr>
          <a:xfrm>
            <a:off x="1522413" y="1828800"/>
            <a:ext cx="4419599" cy="685801"/>
          </a:xfrm>
        </p:spPr>
        <p:txBody>
          <a:bodyPr rtlCol="0" anchor="ctr">
            <a:normAutofit/>
          </a:bodyPr>
          <a:lstStyle>
            <a:lvl1pPr marL="0" indent="0">
              <a:spcBef>
                <a:spcPts val="0"/>
              </a:spcBef>
              <a:buNone/>
              <a:defRPr sz="2000" b="1">
                <a:latin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endParaRPr lang="en-GB" dirty="0"/>
          </a:p>
        </p:txBody>
      </p:sp>
      <p:sp>
        <p:nvSpPr>
          <p:cNvPr id="4" name="Content Placeholder 3"/>
          <p:cNvSpPr>
            <a:spLocks noGrp="1"/>
          </p:cNvSpPr>
          <p:nvPr>
            <p:ph sz="half" idx="2" hasCustomPrompt="1"/>
          </p:nvPr>
        </p:nvSpPr>
        <p:spPr>
          <a:xfrm>
            <a:off x="1522413" y="2590801"/>
            <a:ext cx="4419599" cy="3429000"/>
          </a:xfrm>
        </p:spPr>
        <p:txBody>
          <a:bodyPr rtlCol="0">
            <a:normAutofit/>
          </a:bodyPr>
          <a:lstStyle>
            <a:lvl1pPr>
              <a:defRPr sz="2000">
                <a:latin typeface="Calibri" panose="020F0502020204030204" pitchFamily="34" charset="0"/>
              </a:defRPr>
            </a:lvl1pPr>
            <a:lvl2pPr>
              <a:defRPr sz="1800">
                <a:latin typeface="Calibri" panose="020F0502020204030204" pitchFamily="34" charset="0"/>
              </a:defRPr>
            </a:lvl2pPr>
            <a:lvl3pPr>
              <a:defRPr sz="1600">
                <a:latin typeface="Calibri" panose="020F0502020204030204" pitchFamily="34" charset="0"/>
              </a:defRPr>
            </a:lvl3pPr>
            <a:lvl4pPr>
              <a:defRPr sz="1400">
                <a:latin typeface="Calibri" panose="020F0502020204030204" pitchFamily="34" charset="0"/>
              </a:defRPr>
            </a:lvl4pPr>
            <a:lvl5pPr>
              <a:defRPr sz="1400">
                <a:latin typeface="Calibri" panose="020F0502020204030204" pitchFamily="34" charset="0"/>
              </a:defRPr>
            </a:lvl5pPr>
            <a:lvl6pPr>
              <a:defRPr sz="1400"/>
            </a:lvl6pPr>
            <a:lvl7pPr>
              <a:defRPr sz="1400"/>
            </a:lvl7pPr>
            <a:lvl8pPr>
              <a:defRPr sz="1400"/>
            </a:lvl8pPr>
            <a:lvl9pPr>
              <a:defRPr sz="14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GB" dirty="0"/>
          </a:p>
        </p:txBody>
      </p:sp>
      <p:sp>
        <p:nvSpPr>
          <p:cNvPr id="5" name="Text Placeholder 4"/>
          <p:cNvSpPr>
            <a:spLocks noGrp="1"/>
          </p:cNvSpPr>
          <p:nvPr>
            <p:ph type="body" sz="quarter" idx="3" hasCustomPrompt="1"/>
          </p:nvPr>
        </p:nvSpPr>
        <p:spPr>
          <a:xfrm>
            <a:off x="6246814" y="1828800"/>
            <a:ext cx="4419599" cy="685801"/>
          </a:xfrm>
        </p:spPr>
        <p:txBody>
          <a:bodyPr rtlCol="0" anchor="ctr">
            <a:normAutofit/>
          </a:bodyPr>
          <a:lstStyle>
            <a:lvl1pPr marL="0" indent="0">
              <a:spcBef>
                <a:spcPts val="0"/>
              </a:spcBef>
              <a:buNone/>
              <a:defRPr sz="2000" b="1">
                <a:latin typeface="Calibri"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a:t>Click to edit Master text styles</a:t>
            </a:r>
            <a:endParaRPr lang="en-GB" dirty="0"/>
          </a:p>
        </p:txBody>
      </p:sp>
      <p:sp>
        <p:nvSpPr>
          <p:cNvPr id="6" name="Content Placeholder 5"/>
          <p:cNvSpPr>
            <a:spLocks noGrp="1"/>
          </p:cNvSpPr>
          <p:nvPr>
            <p:ph sz="quarter" idx="4" hasCustomPrompt="1"/>
          </p:nvPr>
        </p:nvSpPr>
        <p:spPr>
          <a:xfrm>
            <a:off x="6246814" y="2590801"/>
            <a:ext cx="4419599" cy="3429000"/>
          </a:xfrm>
        </p:spPr>
        <p:txBody>
          <a:bodyPr rtlCol="0">
            <a:normAutofit/>
          </a:bodyPr>
          <a:lstStyle>
            <a:lvl1pPr>
              <a:defRPr sz="2000">
                <a:latin typeface="Calibri" panose="020F0502020204030204" pitchFamily="34" charset="0"/>
              </a:defRPr>
            </a:lvl1pPr>
            <a:lvl2pPr>
              <a:defRPr sz="1800">
                <a:latin typeface="Calibri" panose="020F0502020204030204" pitchFamily="34" charset="0"/>
              </a:defRPr>
            </a:lvl2pPr>
            <a:lvl3pPr>
              <a:defRPr sz="1600">
                <a:latin typeface="Calibri" panose="020F0502020204030204" pitchFamily="34" charset="0"/>
              </a:defRPr>
            </a:lvl3pPr>
            <a:lvl4pPr>
              <a:defRPr sz="1400">
                <a:latin typeface="Calibri" panose="020F0502020204030204" pitchFamily="34" charset="0"/>
              </a:defRPr>
            </a:lvl4pPr>
            <a:lvl5pPr>
              <a:defRPr sz="1400">
                <a:latin typeface="Calibri" panose="020F0502020204030204" pitchFamily="34" charset="0"/>
              </a:defRPr>
            </a:lvl5pPr>
            <a:lvl6pPr>
              <a:defRPr sz="1400"/>
            </a:lvl6pPr>
            <a:lvl7pPr>
              <a:defRPr sz="1400"/>
            </a:lvl7pPr>
            <a:lvl8pPr>
              <a:defRPr sz="1400"/>
            </a:lvl8pPr>
            <a:lvl9pPr>
              <a:defRPr sz="14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GB" dirty="0"/>
          </a:p>
        </p:txBody>
      </p:sp>
      <p:sp>
        <p:nvSpPr>
          <p:cNvPr id="8" name="Footer Placeholder 7"/>
          <p:cNvSpPr>
            <a:spLocks noGrp="1"/>
          </p:cNvSpPr>
          <p:nvPr>
            <p:ph type="ftr" sz="quarter" idx="11"/>
          </p:nvPr>
        </p:nvSpPr>
        <p:spPr/>
        <p:txBody>
          <a:bodyPr rtlCol="0"/>
          <a:lstStyle>
            <a:lvl1pPr>
              <a:defRPr>
                <a:latin typeface="Calibri" panose="020F0502020204030204" pitchFamily="34" charset="0"/>
              </a:defRPr>
            </a:lvl1pPr>
          </a:lstStyle>
          <a:p>
            <a:r>
              <a:rPr lang="en-GB"/>
              <a:t>Add a footer</a:t>
            </a:r>
            <a:endParaRPr lang="en-GB" dirty="0"/>
          </a:p>
        </p:txBody>
      </p:sp>
      <p:sp>
        <p:nvSpPr>
          <p:cNvPr id="7" name="Date Placeholder 6"/>
          <p:cNvSpPr>
            <a:spLocks noGrp="1"/>
          </p:cNvSpPr>
          <p:nvPr>
            <p:ph type="dt" sz="half" idx="10"/>
          </p:nvPr>
        </p:nvSpPr>
        <p:spPr/>
        <p:txBody>
          <a:bodyPr rtlCol="0"/>
          <a:lstStyle>
            <a:lvl1pPr>
              <a:defRPr>
                <a:latin typeface="Calibri" panose="020F0502020204030204" pitchFamily="34" charset="0"/>
              </a:defRPr>
            </a:lvl1pPr>
          </a:lstStyle>
          <a:p>
            <a:fld id="{8469AA20-41A2-4765-9D95-AB4DFB2178B8}" type="datetime1">
              <a:rPr lang="en-GB" smtClean="0"/>
              <a:t>09/05/2023</a:t>
            </a:fld>
            <a:endParaRPr lang="en-GB" dirty="0"/>
          </a:p>
        </p:txBody>
      </p:sp>
      <p:sp>
        <p:nvSpPr>
          <p:cNvPr id="9" name="Slide Number Placeholder 8"/>
          <p:cNvSpPr>
            <a:spLocks noGrp="1"/>
          </p:cNvSpPr>
          <p:nvPr>
            <p:ph type="sldNum" sz="quarter" idx="12"/>
          </p:nvPr>
        </p:nvSpPr>
        <p:spPr/>
        <p:txBody>
          <a:bodyPr rtlCol="0"/>
          <a:lstStyle>
            <a:lvl1pPr>
              <a:defRPr>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597700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atin typeface="Calibri" panose="020F0502020204030204" pitchFamily="34" charset="0"/>
              </a:defRPr>
            </a:lvl1pPr>
          </a:lstStyle>
          <a:p>
            <a:pPr rtl="0"/>
            <a:r>
              <a:rPr lang="en-GB"/>
              <a:t>Click to edit Master title style</a:t>
            </a:r>
            <a:endParaRPr lang="en-GB" dirty="0"/>
          </a:p>
        </p:txBody>
      </p:sp>
      <p:sp>
        <p:nvSpPr>
          <p:cNvPr id="4" name="Footer Placeholder 3"/>
          <p:cNvSpPr>
            <a:spLocks noGrp="1"/>
          </p:cNvSpPr>
          <p:nvPr>
            <p:ph type="ftr" sz="quarter" idx="11"/>
          </p:nvPr>
        </p:nvSpPr>
        <p:spPr/>
        <p:txBody>
          <a:bodyPr rtlCol="0"/>
          <a:lstStyle>
            <a:lvl1pPr>
              <a:defRPr>
                <a:latin typeface="Calibri" panose="020F0502020204030204" pitchFamily="34" charset="0"/>
              </a:defRPr>
            </a:lvl1pPr>
          </a:lstStyle>
          <a:p>
            <a:r>
              <a:rPr lang="en-GB"/>
              <a:t>Add a footer</a:t>
            </a:r>
            <a:endParaRPr lang="en-GB" dirty="0"/>
          </a:p>
        </p:txBody>
      </p:sp>
      <p:sp>
        <p:nvSpPr>
          <p:cNvPr id="3" name="Date Placeholder 2"/>
          <p:cNvSpPr>
            <a:spLocks noGrp="1"/>
          </p:cNvSpPr>
          <p:nvPr>
            <p:ph type="dt" sz="half" idx="10"/>
          </p:nvPr>
        </p:nvSpPr>
        <p:spPr/>
        <p:txBody>
          <a:bodyPr rtlCol="0"/>
          <a:lstStyle>
            <a:lvl1pPr>
              <a:defRPr>
                <a:latin typeface="Calibri" panose="020F0502020204030204" pitchFamily="34" charset="0"/>
              </a:defRPr>
            </a:lvl1pPr>
          </a:lstStyle>
          <a:p>
            <a:fld id="{9B54BE70-4D2F-43AA-AC21-16B0CEF9F2EA}" type="datetime1">
              <a:rPr lang="en-GB" smtClean="0"/>
              <a:t>09/05/2023</a:t>
            </a:fld>
            <a:endParaRPr lang="en-GB" dirty="0"/>
          </a:p>
        </p:txBody>
      </p:sp>
      <p:sp>
        <p:nvSpPr>
          <p:cNvPr id="5" name="Slide Number Placeholder 4"/>
          <p:cNvSpPr>
            <a:spLocks noGrp="1"/>
          </p:cNvSpPr>
          <p:nvPr>
            <p:ph type="sldNum" sz="quarter" idx="12"/>
          </p:nvPr>
        </p:nvSpPr>
        <p:spPr/>
        <p:txBody>
          <a:bodyPr rtlCol="0"/>
          <a:lstStyle>
            <a:lvl1pPr>
              <a:defRPr>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981316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6" name="bottom graphic"/>
          <p:cNvGrpSpPr/>
          <p:nvPr userDrawn="1"/>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grpSp>
      <p:sp>
        <p:nvSpPr>
          <p:cNvPr id="3" name="Footer Placeholder 2"/>
          <p:cNvSpPr>
            <a:spLocks noGrp="1"/>
          </p:cNvSpPr>
          <p:nvPr>
            <p:ph type="ftr" sz="quarter" idx="11"/>
          </p:nvPr>
        </p:nvSpPr>
        <p:spPr/>
        <p:txBody>
          <a:bodyPr rtlCol="0"/>
          <a:lstStyle>
            <a:lvl1pPr>
              <a:defRPr>
                <a:latin typeface="Calibri" panose="020F0502020204030204" pitchFamily="34" charset="0"/>
              </a:defRPr>
            </a:lvl1pPr>
          </a:lstStyle>
          <a:p>
            <a:r>
              <a:rPr lang="en-GB"/>
              <a:t>Add a footer</a:t>
            </a:r>
            <a:endParaRPr lang="en-GB" dirty="0"/>
          </a:p>
        </p:txBody>
      </p:sp>
      <p:sp>
        <p:nvSpPr>
          <p:cNvPr id="2" name="Date Placeholder 1"/>
          <p:cNvSpPr>
            <a:spLocks noGrp="1"/>
          </p:cNvSpPr>
          <p:nvPr>
            <p:ph type="dt" sz="half" idx="10"/>
          </p:nvPr>
        </p:nvSpPr>
        <p:spPr/>
        <p:txBody>
          <a:bodyPr rtlCol="0"/>
          <a:lstStyle>
            <a:lvl1pPr>
              <a:defRPr>
                <a:latin typeface="Calibri" panose="020F0502020204030204" pitchFamily="34" charset="0"/>
              </a:defRPr>
            </a:lvl1pPr>
          </a:lstStyle>
          <a:p>
            <a:fld id="{0FFC0253-4125-469D-A63B-BF6536B0B999}" type="datetime1">
              <a:rPr lang="en-GB" smtClean="0"/>
              <a:t>09/05/2023</a:t>
            </a:fld>
            <a:endParaRPr lang="en-GB" dirty="0"/>
          </a:p>
        </p:txBody>
      </p:sp>
      <p:sp>
        <p:nvSpPr>
          <p:cNvPr id="4" name="Slide Number Placeholder 3"/>
          <p:cNvSpPr>
            <a:spLocks noGrp="1"/>
          </p:cNvSpPr>
          <p:nvPr>
            <p:ph type="sldNum" sz="quarter" idx="12"/>
          </p:nvPr>
        </p:nvSpPr>
        <p:spPr/>
        <p:txBody>
          <a:bodyPr rtlCol="0"/>
          <a:lstStyle>
            <a:lvl1pPr>
              <a:defRPr>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403003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sp>
        <p:nvSpPr>
          <p:cNvPr id="2" name="Title 1"/>
          <p:cNvSpPr>
            <a:spLocks noGrp="1"/>
          </p:cNvSpPr>
          <p:nvPr>
            <p:ph type="title"/>
          </p:nvPr>
        </p:nvSpPr>
        <p:spPr>
          <a:xfrm>
            <a:off x="7923214" y="1371600"/>
            <a:ext cx="3124200" cy="2057400"/>
          </a:xfrm>
        </p:spPr>
        <p:txBody>
          <a:bodyPr rtlCol="0" anchor="b">
            <a:normAutofit/>
          </a:bodyPr>
          <a:lstStyle>
            <a:lvl1pPr algn="l">
              <a:defRPr sz="3200" b="1">
                <a:latin typeface="Calibri" panose="020F0502020204030204" pitchFamily="34" charset="0"/>
              </a:defRPr>
            </a:lvl1pPr>
          </a:lstStyle>
          <a:p>
            <a:pPr rtl="0"/>
            <a:r>
              <a:rPr lang="en-GB"/>
              <a:t>Click to edit Master title style</a:t>
            </a:r>
            <a:endParaRPr lang="en-GB" dirty="0"/>
          </a:p>
        </p:txBody>
      </p:sp>
      <p:sp>
        <p:nvSpPr>
          <p:cNvPr id="3" name="Content Placeholder 2"/>
          <p:cNvSpPr>
            <a:spLocks noGrp="1"/>
          </p:cNvSpPr>
          <p:nvPr>
            <p:ph idx="1" hasCustomPrompt="1"/>
          </p:nvPr>
        </p:nvSpPr>
        <p:spPr>
          <a:xfrm>
            <a:off x="1491930" y="1293495"/>
            <a:ext cx="5577840" cy="4023360"/>
          </a:xfrm>
        </p:spPr>
        <p:txBody>
          <a:bodyPr rtlCol="0">
            <a:normAutofit/>
          </a:bodyPr>
          <a:lstStyle>
            <a:lvl1pPr>
              <a:defRPr sz="2000">
                <a:latin typeface="Calibri" panose="020F0502020204030204" pitchFamily="34" charset="0"/>
              </a:defRPr>
            </a:lvl1pPr>
            <a:lvl2pPr>
              <a:defRPr sz="1800">
                <a:latin typeface="Calibri" panose="020F0502020204030204" pitchFamily="34" charset="0"/>
              </a:defRPr>
            </a:lvl2pPr>
            <a:lvl3pPr>
              <a:defRPr sz="1600">
                <a:latin typeface="Calibri" panose="020F0502020204030204" pitchFamily="34" charset="0"/>
              </a:defRPr>
            </a:lvl3pPr>
            <a:lvl4pPr>
              <a:defRPr sz="1400">
                <a:latin typeface="Calibri" panose="020F0502020204030204" pitchFamily="34" charset="0"/>
              </a:defRPr>
            </a:lvl4pPr>
            <a:lvl5pPr>
              <a:defRPr sz="1400">
                <a:latin typeface="Calibri" panose="020F0502020204030204" pitchFamily="34" charset="0"/>
              </a:defRPr>
            </a:lvl5pPr>
            <a:lvl6pPr>
              <a:defRPr sz="1400"/>
            </a:lvl6pPr>
            <a:lvl7pPr>
              <a:defRPr sz="1400"/>
            </a:lvl7pPr>
            <a:lvl8pPr>
              <a:defRPr sz="1400"/>
            </a:lvl8pPr>
            <a:lvl9pPr>
              <a:defRPr sz="1400"/>
            </a:lvl9pPr>
          </a:lstStyle>
          <a:p>
            <a:pPr lvl="0" rtl="0"/>
            <a:r>
              <a:rPr lang="en-GB"/>
              <a:t>Click to edit Master text styles</a:t>
            </a:r>
          </a:p>
          <a:p>
            <a:pPr lvl="1" rtl="0"/>
            <a:r>
              <a:rPr lang="en-GB"/>
              <a:t>Second level</a:t>
            </a:r>
          </a:p>
          <a:p>
            <a:pPr lvl="2" rtl="0"/>
            <a:r>
              <a:rPr lang="en-GB"/>
              <a:t>Third level</a:t>
            </a:r>
          </a:p>
          <a:p>
            <a:pPr lvl="3" rtl="0"/>
            <a:r>
              <a:rPr lang="en-GB"/>
              <a:t>Fourth level</a:t>
            </a:r>
          </a:p>
          <a:p>
            <a:pPr lvl="4" rtl="0"/>
            <a:r>
              <a:rPr lang="en-GB"/>
              <a:t>Fifth level</a:t>
            </a:r>
            <a:endParaRPr lang="en-GB" dirty="0"/>
          </a:p>
        </p:txBody>
      </p:sp>
      <p:sp>
        <p:nvSpPr>
          <p:cNvPr id="4" name="Text Placeholder 3"/>
          <p:cNvSpPr>
            <a:spLocks noGrp="1"/>
          </p:cNvSpPr>
          <p:nvPr>
            <p:ph type="body" sz="half" idx="2" hasCustomPrompt="1"/>
          </p:nvPr>
        </p:nvSpPr>
        <p:spPr>
          <a:xfrm>
            <a:off x="7923214" y="3536829"/>
            <a:ext cx="3124200" cy="1797169"/>
          </a:xfrm>
        </p:spPr>
        <p:txBody>
          <a:bodyPr rtlCol="0">
            <a:normAutofit/>
          </a:bodyPr>
          <a:lstStyle>
            <a:lvl1pPr marL="0" indent="0">
              <a:spcBef>
                <a:spcPts val="800"/>
              </a:spcBef>
              <a:buNone/>
              <a:defRPr sz="1600">
                <a:latin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a:t>Click to edit Master text styles</a:t>
            </a:r>
            <a:endParaRPr lang="en-GB" dirty="0"/>
          </a:p>
        </p:txBody>
      </p:sp>
      <p:sp>
        <p:nvSpPr>
          <p:cNvPr id="6" name="Footer Placeholder 5"/>
          <p:cNvSpPr>
            <a:spLocks noGrp="1"/>
          </p:cNvSpPr>
          <p:nvPr>
            <p:ph type="ftr" sz="quarter" idx="11"/>
          </p:nvPr>
        </p:nvSpPr>
        <p:spPr/>
        <p:txBody>
          <a:bodyPr rtlCol="0"/>
          <a:lstStyle>
            <a:lvl1pPr>
              <a:defRPr>
                <a:latin typeface="Calibri" panose="020F0502020204030204" pitchFamily="34" charset="0"/>
              </a:defRPr>
            </a:lvl1pPr>
          </a:lstStyle>
          <a:p>
            <a:r>
              <a:rPr lang="en-GB"/>
              <a:t>Add a footer</a:t>
            </a:r>
            <a:endParaRPr lang="en-GB" dirty="0"/>
          </a:p>
        </p:txBody>
      </p:sp>
      <p:sp>
        <p:nvSpPr>
          <p:cNvPr id="5" name="Date Placeholder 4"/>
          <p:cNvSpPr>
            <a:spLocks noGrp="1"/>
          </p:cNvSpPr>
          <p:nvPr>
            <p:ph type="dt" sz="half" idx="10"/>
          </p:nvPr>
        </p:nvSpPr>
        <p:spPr/>
        <p:txBody>
          <a:bodyPr rtlCol="0"/>
          <a:lstStyle>
            <a:lvl1pPr>
              <a:defRPr>
                <a:latin typeface="Calibri" panose="020F0502020204030204" pitchFamily="34" charset="0"/>
              </a:defRPr>
            </a:lvl1pPr>
          </a:lstStyle>
          <a:p>
            <a:fld id="{99FFE4B3-E16B-41FD-AC04-D1A06D7347CC}" type="datetime1">
              <a:rPr lang="en-GB" smtClean="0"/>
              <a:t>09/05/2023</a:t>
            </a:fld>
            <a:endParaRPr lang="en-GB" dirty="0"/>
          </a:p>
        </p:txBody>
      </p:sp>
      <p:sp>
        <p:nvSpPr>
          <p:cNvPr id="7" name="Slide Number Placeholder 6"/>
          <p:cNvSpPr>
            <a:spLocks noGrp="1"/>
          </p:cNvSpPr>
          <p:nvPr>
            <p:ph type="sldNum" sz="quarter" idx="12"/>
          </p:nvPr>
        </p:nvSpPr>
        <p:spPr/>
        <p:txBody>
          <a:bodyPr rtlCol="0"/>
          <a:lstStyle>
            <a:lvl1pPr>
              <a:defRPr>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3616132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frame"/>
          <p:cNvSpPr/>
          <p:nvPr/>
        </p:nvSpPr>
        <p:spPr>
          <a:xfrm>
            <a:off x="1217610" y="1019175"/>
            <a:ext cx="6126480" cy="4572000"/>
          </a:xfrm>
          <a:prstGeom prst="rect">
            <a:avLst/>
          </a:prstGeom>
          <a:noFill/>
          <a:ln w="101600">
            <a:solidFill>
              <a:schemeClr val="accent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dirty="0">
              <a:latin typeface="Calibri" panose="020F0502020204030204" pitchFamily="34" charset="0"/>
            </a:endParaRPr>
          </a:p>
        </p:txBody>
      </p:sp>
      <p:sp>
        <p:nvSpPr>
          <p:cNvPr id="2" name="Title 1"/>
          <p:cNvSpPr>
            <a:spLocks noGrp="1"/>
          </p:cNvSpPr>
          <p:nvPr>
            <p:ph type="title"/>
          </p:nvPr>
        </p:nvSpPr>
        <p:spPr>
          <a:xfrm>
            <a:off x="7923214" y="1371600"/>
            <a:ext cx="3124200" cy="2057400"/>
          </a:xfrm>
        </p:spPr>
        <p:txBody>
          <a:bodyPr rtlCol="0" anchor="b">
            <a:normAutofit/>
          </a:bodyPr>
          <a:lstStyle>
            <a:lvl1pPr algn="l">
              <a:defRPr sz="3200" b="0">
                <a:latin typeface="Calibri" panose="020F0502020204030204" pitchFamily="34" charset="0"/>
              </a:defRPr>
            </a:lvl1pPr>
          </a:lstStyle>
          <a:p>
            <a:pPr rtl="0"/>
            <a:r>
              <a:rPr lang="en-GB"/>
              <a:t>Click to edit Master title style</a:t>
            </a:r>
            <a:endParaRPr lang="en-GB" dirty="0"/>
          </a:p>
        </p:txBody>
      </p:sp>
      <p:sp>
        <p:nvSpPr>
          <p:cNvPr id="3" name="Picture Placeholder 2" descr="An empty placeholder to add an image. Click on the placeholder and select the image that you wish to add"/>
          <p:cNvSpPr>
            <a:spLocks noGrp="1"/>
          </p:cNvSpPr>
          <p:nvPr>
            <p:ph type="pic" idx="1"/>
          </p:nvPr>
        </p:nvSpPr>
        <p:spPr>
          <a:xfrm>
            <a:off x="1400490" y="1202055"/>
            <a:ext cx="5760720" cy="4206240"/>
          </a:xfrm>
          <a:solidFill>
            <a:schemeClr val="bg1">
              <a:lumMod val="95000"/>
            </a:schemeClr>
          </a:solidFill>
        </p:spPr>
        <p:txBody>
          <a:bodyPr tIns="914400" rtlCol="0">
            <a:normAutofit/>
          </a:bodyPr>
          <a:lstStyle>
            <a:lvl1pPr marL="0" indent="0" algn="ctr">
              <a:spcBef>
                <a:spcPts val="0"/>
              </a:spcBef>
              <a:buNone/>
              <a:defRPr sz="2400">
                <a:latin typeface="Calibri" panose="020F050202020403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a:t>Click icon to add picture</a:t>
            </a:r>
            <a:endParaRPr lang="en-GB" dirty="0"/>
          </a:p>
        </p:txBody>
      </p:sp>
      <p:sp>
        <p:nvSpPr>
          <p:cNvPr id="4" name="Text Placeholder 3"/>
          <p:cNvSpPr>
            <a:spLocks noGrp="1"/>
          </p:cNvSpPr>
          <p:nvPr>
            <p:ph type="body" sz="half" idx="2" hasCustomPrompt="1"/>
          </p:nvPr>
        </p:nvSpPr>
        <p:spPr>
          <a:xfrm>
            <a:off x="7923214" y="3536829"/>
            <a:ext cx="3124200" cy="1797171"/>
          </a:xfrm>
        </p:spPr>
        <p:txBody>
          <a:bodyPr rtlCol="0">
            <a:normAutofit/>
          </a:bodyPr>
          <a:lstStyle>
            <a:lvl1pPr marL="0" indent="0">
              <a:spcBef>
                <a:spcPts val="800"/>
              </a:spcBef>
              <a:buNone/>
              <a:defRPr sz="1600">
                <a:latin typeface="Calibri" panose="020F050202020403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a:t>Click to edit Master text styles</a:t>
            </a:r>
            <a:endParaRPr lang="en-GB" dirty="0"/>
          </a:p>
        </p:txBody>
      </p:sp>
      <p:sp>
        <p:nvSpPr>
          <p:cNvPr id="6" name="Footer Placeholder 5"/>
          <p:cNvSpPr>
            <a:spLocks noGrp="1"/>
          </p:cNvSpPr>
          <p:nvPr>
            <p:ph type="ftr" sz="quarter" idx="11"/>
          </p:nvPr>
        </p:nvSpPr>
        <p:spPr/>
        <p:txBody>
          <a:bodyPr rtlCol="0"/>
          <a:lstStyle>
            <a:lvl1pPr>
              <a:defRPr>
                <a:latin typeface="Calibri" panose="020F0502020204030204" pitchFamily="34" charset="0"/>
              </a:defRPr>
            </a:lvl1pPr>
          </a:lstStyle>
          <a:p>
            <a:r>
              <a:rPr lang="en-GB"/>
              <a:t>Add a footer</a:t>
            </a:r>
            <a:endParaRPr lang="en-GB" dirty="0"/>
          </a:p>
        </p:txBody>
      </p:sp>
      <p:sp>
        <p:nvSpPr>
          <p:cNvPr id="5" name="Date Placeholder 4"/>
          <p:cNvSpPr>
            <a:spLocks noGrp="1"/>
          </p:cNvSpPr>
          <p:nvPr>
            <p:ph type="dt" sz="half" idx="10"/>
          </p:nvPr>
        </p:nvSpPr>
        <p:spPr/>
        <p:txBody>
          <a:bodyPr rtlCol="0"/>
          <a:lstStyle>
            <a:lvl1pPr>
              <a:defRPr>
                <a:latin typeface="Calibri" panose="020F0502020204030204" pitchFamily="34" charset="0"/>
              </a:defRPr>
            </a:lvl1pPr>
          </a:lstStyle>
          <a:p>
            <a:fld id="{275AAA43-06C8-4F57-AAD2-350C66B7E889}" type="datetime1">
              <a:rPr lang="en-GB" smtClean="0"/>
              <a:t>09/05/2023</a:t>
            </a:fld>
            <a:endParaRPr lang="en-GB" dirty="0"/>
          </a:p>
        </p:txBody>
      </p:sp>
      <p:sp>
        <p:nvSpPr>
          <p:cNvPr id="7" name="Slide Number Placeholder 6"/>
          <p:cNvSpPr>
            <a:spLocks noGrp="1"/>
          </p:cNvSpPr>
          <p:nvPr>
            <p:ph type="sldNum" sz="quarter" idx="12"/>
          </p:nvPr>
        </p:nvSpPr>
        <p:spPr/>
        <p:txBody>
          <a:bodyPr rtlCol="0"/>
          <a:lstStyle>
            <a:lvl1pPr>
              <a:defRPr>
                <a:latin typeface="Calibri" panose="020F0502020204030204" pitchFamily="34" charset="0"/>
              </a:defRPr>
            </a:lvl1pPr>
          </a:lstStyle>
          <a:p>
            <a:fld id="{DF28FB93-0A08-4E7D-8E63-9EFA29F1E093}" type="slidenum">
              <a:rPr lang="en-GB" smtClean="0"/>
              <a:pPr/>
              <a:t>‹#›</a:t>
            </a:fld>
            <a:endParaRPr lang="en-GB" dirty="0"/>
          </a:p>
        </p:txBody>
      </p:sp>
    </p:spTree>
    <p:extLst>
      <p:ext uri="{BB962C8B-B14F-4D97-AF65-F5344CB8AC3E}">
        <p14:creationId xmlns:p14="http://schemas.microsoft.com/office/powerpoint/2010/main" val="1931862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4" name="bottom graphic"/>
          <p:cNvGrpSpPr/>
          <p:nvPr/>
        </p:nvGrpSpPr>
        <p:grpSpPr>
          <a:xfrm>
            <a:off x="0" y="6309360"/>
            <a:ext cx="12190231" cy="548640"/>
            <a:chOff x="0" y="6309360"/>
            <a:chExt cx="12190231" cy="548640"/>
          </a:xfrm>
        </p:grpSpPr>
        <p:sp>
          <p:nvSpPr>
            <p:cNvPr id="7" name="Rectangle 6"/>
            <p:cNvSpPr/>
            <p:nvPr/>
          </p:nvSpPr>
          <p:spPr>
            <a:xfrm>
              <a:off x="0" y="6400800"/>
              <a:ext cx="12188825" cy="4572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rtl="0"/>
              <a:endParaRPr lang="en-GB" noProof="0">
                <a:latin typeface="Calibri" panose="020F0502020204030204" pitchFamily="34" charset="0"/>
              </a:endParaRPr>
            </a:p>
          </p:txBody>
        </p:sp>
        <p:sp>
          <p:nvSpPr>
            <p:cNvPr id="8" name="Rectangle 7"/>
            <p:cNvSpPr/>
            <p:nvPr/>
          </p:nvSpPr>
          <p:spPr>
            <a:xfrm>
              <a:off x="1279" y="6309360"/>
              <a:ext cx="12188952" cy="97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latin typeface="Calibri" panose="020F0502020204030204" pitchFamily="34" charset="0"/>
              </a:endParaRPr>
            </a:p>
          </p:txBody>
        </p:sp>
        <p:sp>
          <p:nvSpPr>
            <p:cNvPr id="9" name="Rectangle 8"/>
            <p:cNvSpPr/>
            <p:nvPr/>
          </p:nvSpPr>
          <p:spPr>
            <a:xfrm>
              <a:off x="1279" y="6379143"/>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latin typeface="Calibri" panose="020F0502020204030204" pitchFamily="34" charset="0"/>
              </a:endParaRPr>
            </a:p>
          </p:txBody>
        </p:sp>
      </p:grpSp>
      <p:grpSp>
        <p:nvGrpSpPr>
          <p:cNvPr id="10" name="top graphic"/>
          <p:cNvGrpSpPr/>
          <p:nvPr/>
        </p:nvGrpSpPr>
        <p:grpSpPr>
          <a:xfrm>
            <a:off x="1279" y="0"/>
            <a:ext cx="12188952" cy="320040"/>
            <a:chOff x="1279" y="0"/>
            <a:chExt cx="12188952" cy="320040"/>
          </a:xfrm>
        </p:grpSpPr>
        <p:sp>
          <p:nvSpPr>
            <p:cNvPr id="11" name="Rectangle 10"/>
            <p:cNvSpPr/>
            <p:nvPr/>
          </p:nvSpPr>
          <p:spPr>
            <a:xfrm>
              <a:off x="1279" y="0"/>
              <a:ext cx="12188952" cy="17023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latin typeface="Calibri" panose="020F0502020204030204" pitchFamily="34" charset="0"/>
              </a:endParaRPr>
            </a:p>
          </p:txBody>
        </p:sp>
        <p:sp>
          <p:nvSpPr>
            <p:cNvPr id="12" name="Rectangle 11"/>
            <p:cNvSpPr/>
            <p:nvPr/>
          </p:nvSpPr>
          <p:spPr>
            <a:xfrm>
              <a:off x="1279" y="170234"/>
              <a:ext cx="12188952" cy="1498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latin typeface="Calibri" panose="020F0502020204030204" pitchFamily="34" charset="0"/>
              </a:endParaRPr>
            </a:p>
          </p:txBody>
        </p:sp>
        <p:sp>
          <p:nvSpPr>
            <p:cNvPr id="13" name="Rectangle 12"/>
            <p:cNvSpPr/>
            <p:nvPr/>
          </p:nvSpPr>
          <p:spPr>
            <a:xfrm>
              <a:off x="1279" y="231421"/>
              <a:ext cx="12188952" cy="27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latin typeface="Calibri" panose="020F0502020204030204" pitchFamily="34" charset="0"/>
              </a:endParaRPr>
            </a:p>
          </p:txBody>
        </p:sp>
      </p:grpSp>
      <p:sp>
        <p:nvSpPr>
          <p:cNvPr id="2" name="Title Placeholder 1"/>
          <p:cNvSpPr>
            <a:spLocks noGrp="1"/>
          </p:cNvSpPr>
          <p:nvPr>
            <p:ph type="title"/>
          </p:nvPr>
        </p:nvSpPr>
        <p:spPr>
          <a:xfrm>
            <a:off x="1522876" y="609600"/>
            <a:ext cx="9143538" cy="1066800"/>
          </a:xfrm>
          <a:prstGeom prst="rect">
            <a:avLst/>
          </a:prstGeom>
        </p:spPr>
        <p:txBody>
          <a:bodyPr vert="horz" lIns="91440" tIns="45720" rIns="91440" bIns="45720" rtlCol="0" anchor="b">
            <a:normAutofit/>
          </a:bodyPr>
          <a:lstStyle/>
          <a:p>
            <a:pPr rtl="0"/>
            <a:r>
              <a:rPr lang="en-GB" noProof="0"/>
              <a:t>Click to edit Master title style</a:t>
            </a:r>
          </a:p>
        </p:txBody>
      </p:sp>
      <p:sp>
        <p:nvSpPr>
          <p:cNvPr id="3" name="Text Placeholder 2"/>
          <p:cNvSpPr>
            <a:spLocks noGrp="1"/>
          </p:cNvSpPr>
          <p:nvPr>
            <p:ph type="body" idx="1"/>
          </p:nvPr>
        </p:nvSpPr>
        <p:spPr>
          <a:xfrm>
            <a:off x="1522876" y="1905000"/>
            <a:ext cx="9143538" cy="3697465"/>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Footer Placeholder 4"/>
          <p:cNvSpPr>
            <a:spLocks noGrp="1"/>
          </p:cNvSpPr>
          <p:nvPr>
            <p:ph type="ftr" sz="quarter" idx="3"/>
          </p:nvPr>
        </p:nvSpPr>
        <p:spPr bwMode="auto">
          <a:xfrm>
            <a:off x="1507498" y="6516865"/>
            <a:ext cx="6062145" cy="228600"/>
          </a:xfrm>
          <a:prstGeom prst="rect">
            <a:avLst/>
          </a:prstGeom>
        </p:spPr>
        <p:txBody>
          <a:bodyPr vert="horz" lIns="91440" tIns="45720" rIns="91440" bIns="45720" rtlCol="0" anchor="ctr"/>
          <a:lstStyle>
            <a:lvl1pPr algn="l">
              <a:defRPr sz="1100" cap="all" baseline="0">
                <a:solidFill>
                  <a:schemeClr val="bg1"/>
                </a:solidFill>
                <a:latin typeface="Calibri" panose="020F0502020204030204" pitchFamily="34" charset="0"/>
              </a:defRPr>
            </a:lvl1pPr>
          </a:lstStyle>
          <a:p>
            <a:r>
              <a:rPr lang="en-GB" noProof="0"/>
              <a:t>Add a footer</a:t>
            </a:r>
          </a:p>
        </p:txBody>
      </p:sp>
      <p:sp>
        <p:nvSpPr>
          <p:cNvPr id="4" name="Date Placeholder 3"/>
          <p:cNvSpPr>
            <a:spLocks noGrp="1"/>
          </p:cNvSpPr>
          <p:nvPr>
            <p:ph type="dt" sz="half" idx="2"/>
          </p:nvPr>
        </p:nvSpPr>
        <p:spPr bwMode="auto">
          <a:xfrm>
            <a:off x="7994363" y="6516865"/>
            <a:ext cx="1327622" cy="228600"/>
          </a:xfrm>
          <a:prstGeom prst="rect">
            <a:avLst/>
          </a:prstGeom>
        </p:spPr>
        <p:txBody>
          <a:bodyPr vert="horz" lIns="91440" tIns="45720" rIns="91440" bIns="45720" rtlCol="0" anchor="ctr"/>
          <a:lstStyle>
            <a:lvl1pPr algn="r">
              <a:defRPr sz="1100">
                <a:solidFill>
                  <a:schemeClr val="bg1"/>
                </a:solidFill>
                <a:latin typeface="Calibri" panose="020F0502020204030204" pitchFamily="34" charset="0"/>
              </a:defRPr>
            </a:lvl1pPr>
          </a:lstStyle>
          <a:p>
            <a:fld id="{89C6C2B6-3228-4680-A01D-AB9F6120B96F}" type="datetime1">
              <a:rPr lang="en-GB" noProof="0" smtClean="0"/>
              <a:t>09/05/2023</a:t>
            </a:fld>
            <a:endParaRPr lang="en-GB" noProof="0"/>
          </a:p>
        </p:txBody>
      </p:sp>
      <p:sp>
        <p:nvSpPr>
          <p:cNvPr id="6" name="Slide Number Placeholder 5"/>
          <p:cNvSpPr>
            <a:spLocks noGrp="1"/>
          </p:cNvSpPr>
          <p:nvPr>
            <p:ph type="sldNum" sz="quarter" idx="4"/>
          </p:nvPr>
        </p:nvSpPr>
        <p:spPr bwMode="auto">
          <a:xfrm>
            <a:off x="9730094" y="6516865"/>
            <a:ext cx="936319" cy="228600"/>
          </a:xfrm>
          <a:prstGeom prst="rect">
            <a:avLst/>
          </a:prstGeom>
        </p:spPr>
        <p:txBody>
          <a:bodyPr vert="horz" lIns="91440" tIns="45720" rIns="91440" bIns="45720" rtlCol="0" anchor="ctr"/>
          <a:lstStyle>
            <a:lvl1pPr algn="r">
              <a:defRPr sz="1100">
                <a:solidFill>
                  <a:schemeClr val="bg1"/>
                </a:solidFill>
                <a:latin typeface="Calibri" panose="020F0502020204030204" pitchFamily="34" charset="0"/>
              </a:defRPr>
            </a:lvl1pPr>
          </a:lstStyle>
          <a:p>
            <a:fld id="{DF28FB93-0A08-4E7D-8E63-9EFA29F1E093}" type="slidenum">
              <a:rPr lang="en-GB" noProof="0" smtClean="0"/>
              <a:pPr/>
              <a:t>‹#›</a:t>
            </a:fld>
            <a:endParaRPr lang="en-GB" noProof="0"/>
          </a:p>
        </p:txBody>
      </p:sp>
    </p:spTree>
    <p:extLst>
      <p:ext uri="{BB962C8B-B14F-4D97-AF65-F5344CB8AC3E}">
        <p14:creationId xmlns:p14="http://schemas.microsoft.com/office/powerpoint/2010/main" val="3310681898"/>
      </p:ext>
    </p:extLst>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 id="2147483914"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accent1">
              <a:lumMod val="50000"/>
            </a:schemeClr>
          </a:solidFill>
          <a:latin typeface="Calibri" panose="020F0502020204030204" pitchFamily="34" charset="0"/>
          <a:ea typeface="+mj-ea"/>
          <a:cs typeface="+mj-cs"/>
        </a:defRPr>
      </a:lvl1pPr>
    </p:titleStyle>
    <p:bodyStyle>
      <a:lvl1pPr marL="274320" indent="-274320" algn="l" defTabSz="914400" rtl="0" eaLnBrk="1" latinLnBrk="0" hangingPunct="1">
        <a:lnSpc>
          <a:spcPct val="90000"/>
        </a:lnSpc>
        <a:spcBef>
          <a:spcPts val="1800"/>
        </a:spcBef>
        <a:buClr>
          <a:schemeClr val="tx1"/>
        </a:buClr>
        <a:buSzPct val="80000"/>
        <a:buFont typeface="Wingdings" pitchFamily="2" charset="2"/>
        <a:buChar char="§"/>
        <a:defRPr sz="2400" kern="1200">
          <a:solidFill>
            <a:schemeClr val="tx1"/>
          </a:solidFill>
          <a:latin typeface="Calibri" panose="020F0502020204030204" pitchFamily="34" charset="0"/>
          <a:ea typeface="+mn-ea"/>
          <a:cs typeface="+mn-cs"/>
        </a:defRPr>
      </a:lvl1pPr>
      <a:lvl2pPr marL="548640" indent="-228600" algn="l" defTabSz="914400" rtl="0" eaLnBrk="1" latinLnBrk="0" hangingPunct="1">
        <a:lnSpc>
          <a:spcPct val="90000"/>
        </a:lnSpc>
        <a:spcBef>
          <a:spcPts val="1000"/>
        </a:spcBef>
        <a:buClr>
          <a:schemeClr val="tx1"/>
        </a:buClr>
        <a:buSzPct val="100000"/>
        <a:buFont typeface="Arial" pitchFamily="34" charset="0"/>
        <a:buChar char="–"/>
        <a:defRPr sz="2000" kern="1200">
          <a:solidFill>
            <a:schemeClr val="tx1"/>
          </a:solidFill>
          <a:latin typeface="Calibri" panose="020F0502020204030204" pitchFamily="34" charset="0"/>
          <a:ea typeface="+mn-ea"/>
          <a:cs typeface="+mn-cs"/>
        </a:defRPr>
      </a:lvl2pPr>
      <a:lvl3pPr marL="822960" indent="-228600" algn="l" defTabSz="914400" rtl="0" eaLnBrk="1" latinLnBrk="0" hangingPunct="1">
        <a:lnSpc>
          <a:spcPct val="90000"/>
        </a:lnSpc>
        <a:spcBef>
          <a:spcPts val="800"/>
        </a:spcBef>
        <a:buClr>
          <a:schemeClr val="tx1"/>
        </a:buClr>
        <a:buSzPct val="80000"/>
        <a:buFont typeface="Wingdings" pitchFamily="2" charset="2"/>
        <a:buChar char="§"/>
        <a:defRPr sz="1800" kern="1200">
          <a:solidFill>
            <a:schemeClr val="tx1"/>
          </a:solidFill>
          <a:latin typeface="Calibri" panose="020F0502020204030204" pitchFamily="34" charset="0"/>
          <a:ea typeface="+mn-ea"/>
          <a:cs typeface="+mn-cs"/>
        </a:defRPr>
      </a:lvl3pPr>
      <a:lvl4pPr marL="10972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Calibri" panose="020F0502020204030204" pitchFamily="34" charset="0"/>
          <a:ea typeface="+mn-ea"/>
          <a:cs typeface="+mn-cs"/>
        </a:defRPr>
      </a:lvl4pPr>
      <a:lvl5pPr marL="13258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Calibri" panose="020F0502020204030204" pitchFamily="34" charset="0"/>
          <a:ea typeface="+mn-ea"/>
          <a:cs typeface="+mn-cs"/>
        </a:defRPr>
      </a:lvl5pPr>
      <a:lvl6pPr marL="15544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Clr>
          <a:schemeClr val="tx1"/>
        </a:buClr>
        <a:buSzPct val="100000"/>
        <a:buFont typeface="Arial"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Clr>
          <a:schemeClr val="tx1"/>
        </a:buClr>
        <a:buSzPct val="80000"/>
        <a:buFont typeface="Wingdings"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16832"/>
            <a:ext cx="9143998" cy="2304256"/>
          </a:xfrm>
        </p:spPr>
        <p:txBody>
          <a:bodyPr rtlCol="0">
            <a:normAutofit fontScale="90000"/>
          </a:bodyPr>
          <a:lstStyle/>
          <a:p>
            <a:pPr algn="r"/>
            <a:r>
              <a:rPr lang="en-GB" sz="4900" b="1" u="sng" dirty="0">
                <a:latin typeface="Amasis MT Pro Light" panose="02040604050005020304" pitchFamily="18" charset="77"/>
                <a:cs typeface="Aldhabi" pitchFamily="2" charset="-78"/>
              </a:rPr>
              <a:t>Deepfake Detection:</a:t>
            </a:r>
            <a:br>
              <a:rPr lang="en-GB" sz="4900" b="1" u="sng" dirty="0">
                <a:latin typeface="Amasis MT Pro Light" panose="02040604050005020304" pitchFamily="18" charset="77"/>
                <a:cs typeface="Aldhabi" pitchFamily="2" charset="-78"/>
              </a:rPr>
            </a:br>
            <a:br>
              <a:rPr lang="en-GB" sz="4400" b="1" u="sng" dirty="0">
                <a:latin typeface="Amasis MT Pro Light" panose="02040604050005020304" pitchFamily="18" charset="77"/>
                <a:cs typeface="Aldhabi" pitchFamily="2" charset="-78"/>
              </a:rPr>
            </a:br>
            <a:r>
              <a:rPr lang="en-GB" sz="4900" b="1" u="sng" dirty="0">
                <a:latin typeface="Amasis MT Pro Light" panose="02040604050005020304" pitchFamily="18" charset="77"/>
              </a:rPr>
              <a:t>Using GANs to Combat </a:t>
            </a:r>
            <a:r>
              <a:rPr lang="en-GB" sz="4400" b="1" u="sng" dirty="0">
                <a:latin typeface="Amasis MT Pro Light" panose="02040604050005020304" pitchFamily="18" charset="77"/>
              </a:rPr>
              <a:t>Misinformation</a:t>
            </a:r>
          </a:p>
        </p:txBody>
      </p:sp>
      <p:pic>
        <p:nvPicPr>
          <p:cNvPr id="3" name="Audio 2">
            <a:hlinkClick r:id="" action="ppaction://media"/>
            <a:extLst>
              <a:ext uri="{FF2B5EF4-FFF2-40B4-BE49-F238E27FC236}">
                <a16:creationId xmlns:a16="http://schemas.microsoft.com/office/drawing/2014/main" id="{AEC0191F-5C74-4E6C-5F5E-2771E9BBC2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957189582"/>
      </p:ext>
    </p:extLst>
  </p:cSld>
  <p:clrMapOvr>
    <a:masterClrMapping/>
  </p:clrMapOvr>
  <mc:AlternateContent xmlns:mc="http://schemas.openxmlformats.org/markup-compatibility/2006">
    <mc:Choice xmlns:p14="http://schemas.microsoft.com/office/powerpoint/2010/main" Requires="p14">
      <p:transition spd="med" p14:dur="700" advTm="12682">
        <p:fade/>
      </p:transition>
    </mc:Choice>
    <mc:Fallback>
      <p:transition spd="med" advTm="126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496B2-B78F-C30C-234C-9FD6BABCCBF8}"/>
              </a:ext>
            </a:extLst>
          </p:cNvPr>
          <p:cNvSpPr>
            <a:spLocks noGrp="1"/>
          </p:cNvSpPr>
          <p:nvPr>
            <p:ph type="title"/>
          </p:nvPr>
        </p:nvSpPr>
        <p:spPr>
          <a:xfrm>
            <a:off x="837828" y="764704"/>
            <a:ext cx="9849984" cy="1066800"/>
          </a:xfrm>
        </p:spPr>
        <p:txBody>
          <a:bodyPr>
            <a:normAutofit/>
          </a:bodyPr>
          <a:lstStyle/>
          <a:p>
            <a:pPr>
              <a:lnSpc>
                <a:spcPct val="100000"/>
              </a:lnSpc>
            </a:pPr>
            <a:r>
              <a:rPr lang="en-IN" sz="2400" u="sng" dirty="0">
                <a:effectLst/>
                <a:latin typeface="Abadi" panose="020B0604020104020204" pitchFamily="34" charset="0"/>
                <a:ea typeface="Calibri" panose="020F0502020204030204" pitchFamily="34" charset="0"/>
                <a:cs typeface="Times New Roman" panose="02020603050405020304" pitchFamily="18" charset="0"/>
              </a:rPr>
              <a:t>BEYOND DEEPFAKES</a:t>
            </a:r>
            <a:r>
              <a:rPr lang="en-IN" sz="2400" dirty="0">
                <a:effectLst/>
                <a:latin typeface="Abadi" panose="020B0604020104020204" pitchFamily="34" charset="0"/>
                <a:ea typeface="Calibri" panose="020F0502020204030204" pitchFamily="34" charset="0"/>
                <a:cs typeface="Times New Roman" panose="02020603050405020304" pitchFamily="18" charset="0"/>
              </a:rPr>
              <a:t>: Other Applications of GANs in Combatting Misinformation</a:t>
            </a:r>
            <a:endParaRPr lang="en-US" sz="2400" dirty="0">
              <a:latin typeface="Abadi" panose="020B0604020104020204" pitchFamily="34" charset="0"/>
            </a:endParaRPr>
          </a:p>
        </p:txBody>
      </p:sp>
      <p:sp>
        <p:nvSpPr>
          <p:cNvPr id="3" name="Content Placeholder 2">
            <a:extLst>
              <a:ext uri="{FF2B5EF4-FFF2-40B4-BE49-F238E27FC236}">
                <a16:creationId xmlns:a16="http://schemas.microsoft.com/office/drawing/2014/main" id="{01824BE8-502E-E46F-E32D-BF8388C21C54}"/>
              </a:ext>
            </a:extLst>
          </p:cNvPr>
          <p:cNvSpPr>
            <a:spLocks noGrp="1"/>
          </p:cNvSpPr>
          <p:nvPr>
            <p:ph idx="1"/>
          </p:nvPr>
        </p:nvSpPr>
        <p:spPr>
          <a:xfrm>
            <a:off x="1522876" y="2276872"/>
            <a:ext cx="9143538" cy="3697465"/>
          </a:xfrm>
        </p:spPr>
        <p:txBody>
          <a:bodyPr/>
          <a:lstStyle/>
          <a:p>
            <a:pPr algn="l">
              <a:buFont typeface="Wingdings" pitchFamily="2" charset="2"/>
              <a:buChar char="Ø"/>
            </a:pPr>
            <a:r>
              <a:rPr lang="en-IN" b="0" i="0" dirty="0">
                <a:solidFill>
                  <a:srgbClr val="374151"/>
                </a:solidFill>
                <a:effectLst/>
                <a:latin typeface="Abadi" panose="020B0604020104020204" pitchFamily="34" charset="0"/>
              </a:rPr>
              <a:t>Detecting other forms of manipulated media with GANs</a:t>
            </a:r>
          </a:p>
          <a:p>
            <a:pPr algn="l">
              <a:buFont typeface="Wingdings" pitchFamily="2" charset="2"/>
              <a:buChar char="Ø"/>
            </a:pPr>
            <a:r>
              <a:rPr lang="en-IN" dirty="0">
                <a:solidFill>
                  <a:srgbClr val="374151"/>
                </a:solidFill>
                <a:latin typeface="Abadi" panose="020B0604020104020204" pitchFamily="34" charset="0"/>
              </a:rPr>
              <a:t>Generate adversarial examples or modified inputs that are designed to fool deep learning model.</a:t>
            </a:r>
            <a:endParaRPr lang="en-IN" b="0" i="0" dirty="0">
              <a:solidFill>
                <a:srgbClr val="374151"/>
              </a:solidFill>
              <a:effectLst/>
              <a:latin typeface="Abadi" panose="020B0604020104020204" pitchFamily="34" charset="0"/>
            </a:endParaRPr>
          </a:p>
          <a:p>
            <a:pPr algn="l">
              <a:buFont typeface="Wingdings" pitchFamily="2" charset="2"/>
              <a:buChar char="Ø"/>
            </a:pPr>
            <a:r>
              <a:rPr lang="en-IN" b="0" i="0" dirty="0">
                <a:solidFill>
                  <a:srgbClr val="374151"/>
                </a:solidFill>
                <a:effectLst/>
                <a:latin typeface="Abadi" panose="020B0604020104020204" pitchFamily="34" charset="0"/>
              </a:rPr>
              <a:t>Doctored images and audio</a:t>
            </a:r>
          </a:p>
          <a:p>
            <a:pPr algn="l">
              <a:buFont typeface="Wingdings" pitchFamily="2" charset="2"/>
              <a:buChar char="Ø"/>
            </a:pPr>
            <a:r>
              <a:rPr lang="en-IN" b="0" i="0" dirty="0">
                <a:solidFill>
                  <a:srgbClr val="374151"/>
                </a:solidFill>
                <a:effectLst/>
                <a:latin typeface="Abadi" panose="020B0604020104020204" pitchFamily="34" charset="0"/>
              </a:rPr>
              <a:t>Other potential applications of GANs in combating misinformation to detect false news and propaganda.</a:t>
            </a:r>
          </a:p>
          <a:p>
            <a:endParaRPr lang="en-US" dirty="0"/>
          </a:p>
        </p:txBody>
      </p:sp>
      <p:pic>
        <p:nvPicPr>
          <p:cNvPr id="4" name="Audio 3">
            <a:hlinkClick r:id="" action="ppaction://media"/>
            <a:extLst>
              <a:ext uri="{FF2B5EF4-FFF2-40B4-BE49-F238E27FC236}">
                <a16:creationId xmlns:a16="http://schemas.microsoft.com/office/drawing/2014/main" id="{74B8EC67-A91D-B20E-9E53-C4ED17F0E82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062506770"/>
      </p:ext>
    </p:extLst>
  </p:cSld>
  <p:clrMapOvr>
    <a:masterClrMapping/>
  </p:clrMapOvr>
  <mc:AlternateContent xmlns:mc="http://schemas.openxmlformats.org/markup-compatibility/2006">
    <mc:Choice xmlns:p14="http://schemas.microsoft.com/office/powerpoint/2010/main" Requires="p14">
      <p:transition spd="med" p14:dur="700" advTm="49184">
        <p:fade/>
      </p:transition>
    </mc:Choice>
    <mc:Fallback>
      <p:transition spd="med" advTm="4918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E560D-C9EA-BAE3-E649-EF8059463E0E}"/>
              </a:ext>
            </a:extLst>
          </p:cNvPr>
          <p:cNvSpPr>
            <a:spLocks noGrp="1"/>
          </p:cNvSpPr>
          <p:nvPr>
            <p:ph type="title"/>
          </p:nvPr>
        </p:nvSpPr>
        <p:spPr>
          <a:xfrm>
            <a:off x="1508833" y="404664"/>
            <a:ext cx="9143538" cy="1066800"/>
          </a:xfrm>
        </p:spPr>
        <p:txBody>
          <a:bodyPr>
            <a:normAutofit/>
          </a:bodyPr>
          <a:lstStyle/>
          <a:p>
            <a:r>
              <a:rPr lang="en-US" sz="2400" u="sng" dirty="0">
                <a:latin typeface="Abadi" panose="020B0604020104020204" pitchFamily="34" charset="0"/>
              </a:rPr>
              <a:t>CONCLUSION</a:t>
            </a:r>
          </a:p>
        </p:txBody>
      </p:sp>
      <p:sp>
        <p:nvSpPr>
          <p:cNvPr id="3" name="Content Placeholder 2">
            <a:extLst>
              <a:ext uri="{FF2B5EF4-FFF2-40B4-BE49-F238E27FC236}">
                <a16:creationId xmlns:a16="http://schemas.microsoft.com/office/drawing/2014/main" id="{B886125B-16F5-8517-4437-1ABD7527FB96}"/>
              </a:ext>
            </a:extLst>
          </p:cNvPr>
          <p:cNvSpPr>
            <a:spLocks noGrp="1"/>
          </p:cNvSpPr>
          <p:nvPr>
            <p:ph idx="1"/>
          </p:nvPr>
        </p:nvSpPr>
        <p:spPr/>
        <p:txBody>
          <a:bodyPr>
            <a:normAutofit lnSpcReduction="10000"/>
          </a:bodyPr>
          <a:lstStyle/>
          <a:p>
            <a:pPr algn="l">
              <a:buFont typeface="Wingdings" pitchFamily="2" charset="2"/>
              <a:buChar char="Ø"/>
            </a:pPr>
            <a:r>
              <a:rPr lang="en-IN" b="0" i="0" dirty="0">
                <a:solidFill>
                  <a:srgbClr val="374151"/>
                </a:solidFill>
                <a:effectLst/>
                <a:latin typeface="Söhne"/>
              </a:rPr>
              <a:t>Deepfake detection is crucial for combating misinformation</a:t>
            </a:r>
          </a:p>
          <a:p>
            <a:pPr algn="l">
              <a:buFont typeface="Wingdings" pitchFamily="2" charset="2"/>
              <a:buChar char="Ø"/>
            </a:pPr>
            <a:r>
              <a:rPr lang="en-IN" b="0" i="0" dirty="0">
                <a:solidFill>
                  <a:srgbClr val="374151"/>
                </a:solidFill>
                <a:effectLst/>
                <a:latin typeface="Söhne"/>
              </a:rPr>
              <a:t>GANs are a promising technique for generating synthetic data for deepfake detection</a:t>
            </a:r>
          </a:p>
          <a:p>
            <a:pPr algn="l">
              <a:buFont typeface="Wingdings" pitchFamily="2" charset="2"/>
              <a:buChar char="Ø"/>
            </a:pPr>
            <a:r>
              <a:rPr lang="en-IN" b="0" i="0" dirty="0">
                <a:solidFill>
                  <a:srgbClr val="374151"/>
                </a:solidFill>
                <a:effectLst/>
                <a:latin typeface="Söhne"/>
              </a:rPr>
              <a:t>Further research and development is needed to improve the accuracy of deepfake detection models</a:t>
            </a:r>
          </a:p>
          <a:p>
            <a:pPr algn="l">
              <a:buFont typeface="Wingdings" pitchFamily="2" charset="2"/>
              <a:buChar char="Ø"/>
            </a:pPr>
            <a:r>
              <a:rPr lang="en-IN" b="0" i="0" dirty="0">
                <a:solidFill>
                  <a:srgbClr val="374151"/>
                </a:solidFill>
                <a:effectLst/>
                <a:latin typeface="Söhne"/>
              </a:rPr>
              <a:t>Vigilance and proactivity are important in the fight against deepfakes and misinformation</a:t>
            </a:r>
          </a:p>
          <a:p>
            <a:pPr algn="l">
              <a:buFont typeface="Wingdings" pitchFamily="2" charset="2"/>
              <a:buChar char="Ø"/>
            </a:pPr>
            <a:r>
              <a:rPr lang="en-IN" b="0" i="0" dirty="0">
                <a:solidFill>
                  <a:srgbClr val="374151"/>
                </a:solidFill>
                <a:effectLst/>
                <a:latin typeface="Söhne"/>
              </a:rPr>
              <a:t>Continued development of new techniques is necessary to combat the ever-evolving landscape of misinformation.</a:t>
            </a:r>
          </a:p>
          <a:p>
            <a:pPr>
              <a:buFont typeface="Wingdings" pitchFamily="2" charset="2"/>
              <a:buChar char="Ø"/>
            </a:pPr>
            <a:endParaRPr lang="en-US" dirty="0"/>
          </a:p>
        </p:txBody>
      </p:sp>
      <p:pic>
        <p:nvPicPr>
          <p:cNvPr id="4" name="Audio 3">
            <a:hlinkClick r:id="" action="ppaction://media"/>
            <a:extLst>
              <a:ext uri="{FF2B5EF4-FFF2-40B4-BE49-F238E27FC236}">
                <a16:creationId xmlns:a16="http://schemas.microsoft.com/office/drawing/2014/main" id="{FAAF4DDC-7788-B575-64F0-53B6C3CC097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623634166"/>
      </p:ext>
    </p:extLst>
  </p:cSld>
  <p:clrMapOvr>
    <a:masterClrMapping/>
  </p:clrMapOvr>
  <mc:AlternateContent xmlns:mc="http://schemas.openxmlformats.org/markup-compatibility/2006">
    <mc:Choice xmlns:p14="http://schemas.microsoft.com/office/powerpoint/2010/main" Requires="p14">
      <p:transition spd="med" p14:dur="700" advTm="70646">
        <p:fade/>
      </p:transition>
    </mc:Choice>
    <mc:Fallback>
      <p:transition spd="med" advTm="7064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FD79E-1CED-6567-6ADF-4A96D79F10E5}"/>
              </a:ext>
            </a:extLst>
          </p:cNvPr>
          <p:cNvSpPr>
            <a:spLocks noGrp="1"/>
          </p:cNvSpPr>
          <p:nvPr>
            <p:ph type="title"/>
          </p:nvPr>
        </p:nvSpPr>
        <p:spPr>
          <a:xfrm>
            <a:off x="1522876" y="609600"/>
            <a:ext cx="9143538" cy="3107432"/>
          </a:xfrm>
        </p:spPr>
        <p:txBody>
          <a:bodyPr>
            <a:normAutofit/>
          </a:bodyPr>
          <a:lstStyle/>
          <a:p>
            <a:pPr algn="ctr"/>
            <a:r>
              <a:rPr lang="en-US" sz="5400" b="1" dirty="0">
                <a:latin typeface="Abadi" panose="020B0604020104020204" pitchFamily="34" charset="0"/>
              </a:rPr>
              <a:t>THANK YOU</a:t>
            </a:r>
          </a:p>
        </p:txBody>
      </p:sp>
      <p:sp>
        <p:nvSpPr>
          <p:cNvPr id="4" name="TextBox 3">
            <a:extLst>
              <a:ext uri="{FF2B5EF4-FFF2-40B4-BE49-F238E27FC236}">
                <a16:creationId xmlns:a16="http://schemas.microsoft.com/office/drawing/2014/main" id="{476F18DC-6435-5240-364D-5CF3513637C8}"/>
              </a:ext>
            </a:extLst>
          </p:cNvPr>
          <p:cNvSpPr txBox="1"/>
          <p:nvPr/>
        </p:nvSpPr>
        <p:spPr>
          <a:xfrm>
            <a:off x="8017727" y="2948827"/>
            <a:ext cx="184731" cy="369332"/>
          </a:xfrm>
          <a:prstGeom prst="rect">
            <a:avLst/>
          </a:prstGeom>
          <a:noFill/>
          <a:ln>
            <a:solidFill>
              <a:schemeClr val="accent1">
                <a:lumMod val="20000"/>
                <a:lumOff val="80000"/>
              </a:schemeClr>
            </a:solidFill>
          </a:ln>
        </p:spPr>
        <p:txBody>
          <a:bodyPr wrap="none" rtlCol="0" anchor="ctr" anchorCtr="1">
            <a:spAutoFit/>
          </a:bodyPr>
          <a:lstStyle/>
          <a:p>
            <a:endParaRPr lang="en-US" dirty="0"/>
          </a:p>
        </p:txBody>
      </p:sp>
      <p:pic>
        <p:nvPicPr>
          <p:cNvPr id="3" name="Audio 2">
            <a:hlinkClick r:id="" action="ppaction://media"/>
            <a:extLst>
              <a:ext uri="{FF2B5EF4-FFF2-40B4-BE49-F238E27FC236}">
                <a16:creationId xmlns:a16="http://schemas.microsoft.com/office/drawing/2014/main" id="{5A34C123-820E-4EAD-DE51-A494ADE278C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4208136611"/>
      </p:ext>
    </p:extLst>
  </p:cSld>
  <p:clrMapOvr>
    <a:masterClrMapping/>
  </p:clrMapOvr>
  <mc:AlternateContent xmlns:mc="http://schemas.openxmlformats.org/markup-compatibility/2006">
    <mc:Choice xmlns:p14="http://schemas.microsoft.com/office/powerpoint/2010/main" Requires="p14">
      <p:transition spd="med" p14:dur="700" advTm="406">
        <p:fade/>
      </p:transition>
    </mc:Choice>
    <mc:Fallback>
      <p:transition spd="med" advTm="40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FD073-6D68-CA44-504C-128868E043AD}"/>
              </a:ext>
            </a:extLst>
          </p:cNvPr>
          <p:cNvSpPr>
            <a:spLocks noGrp="1"/>
          </p:cNvSpPr>
          <p:nvPr>
            <p:ph type="title"/>
          </p:nvPr>
        </p:nvSpPr>
        <p:spPr/>
        <p:txBody>
          <a:bodyPr>
            <a:normAutofit/>
          </a:bodyPr>
          <a:lstStyle/>
          <a:p>
            <a:pPr algn="ctr"/>
            <a:r>
              <a:rPr lang="en-US" sz="2400" u="sng" dirty="0">
                <a:latin typeface="Abadi" panose="020B0604020104020204" pitchFamily="34" charset="0"/>
              </a:rPr>
              <a:t>OVERVIEW</a:t>
            </a:r>
          </a:p>
        </p:txBody>
      </p:sp>
      <p:sp>
        <p:nvSpPr>
          <p:cNvPr id="3" name="Content Placeholder 2">
            <a:extLst>
              <a:ext uri="{FF2B5EF4-FFF2-40B4-BE49-F238E27FC236}">
                <a16:creationId xmlns:a16="http://schemas.microsoft.com/office/drawing/2014/main" id="{D6843DD6-65C3-8924-5167-5A022964C7FC}"/>
              </a:ext>
            </a:extLst>
          </p:cNvPr>
          <p:cNvSpPr>
            <a:spLocks noGrp="1"/>
          </p:cNvSpPr>
          <p:nvPr>
            <p:ph idx="1"/>
          </p:nvPr>
        </p:nvSpPr>
        <p:spPr/>
        <p:txBody>
          <a:bodyPr/>
          <a:lstStyle/>
          <a:p>
            <a:pPr marL="0" indent="0" algn="ctr">
              <a:buNone/>
            </a:pPr>
            <a:br>
              <a:rPr lang="en-US" dirty="0">
                <a:latin typeface="Abadi" panose="020B0604020104020204" pitchFamily="34" charset="0"/>
              </a:rPr>
            </a:br>
            <a:r>
              <a:rPr lang="en-US" dirty="0">
                <a:latin typeface="Abadi" panose="020B0604020104020204" pitchFamily="34" charset="0"/>
              </a:rPr>
              <a:t>We will discuss how GANs can be used to combat the spread of misinformation by detecting deepfakes, which are manipulated videos and images created using machine learning algorithms.</a:t>
            </a:r>
          </a:p>
        </p:txBody>
      </p:sp>
      <p:pic>
        <p:nvPicPr>
          <p:cNvPr id="7" name="Audio 6">
            <a:hlinkClick r:id="" action="ppaction://media"/>
            <a:extLst>
              <a:ext uri="{FF2B5EF4-FFF2-40B4-BE49-F238E27FC236}">
                <a16:creationId xmlns:a16="http://schemas.microsoft.com/office/drawing/2014/main" id="{7033942E-F4FA-FF4C-51DC-14EDD8B46AB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418751456"/>
      </p:ext>
    </p:extLst>
  </p:cSld>
  <p:clrMapOvr>
    <a:masterClrMapping/>
  </p:clrMapOvr>
  <mc:AlternateContent xmlns:mc="http://schemas.openxmlformats.org/markup-compatibility/2006">
    <mc:Choice xmlns:p14="http://schemas.microsoft.com/office/powerpoint/2010/main" Requires="p14">
      <p:transition spd="med" p14:dur="700" advTm="21873">
        <p:fade/>
      </p:transition>
    </mc:Choice>
    <mc:Fallback>
      <p:transition spd="med" advTm="218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447CE-2EE8-3675-5A71-C0DC94E6D14E}"/>
              </a:ext>
            </a:extLst>
          </p:cNvPr>
          <p:cNvSpPr>
            <a:spLocks noGrp="1"/>
          </p:cNvSpPr>
          <p:nvPr>
            <p:ph type="title"/>
          </p:nvPr>
        </p:nvSpPr>
        <p:spPr/>
        <p:txBody>
          <a:bodyPr>
            <a:normAutofit/>
          </a:bodyPr>
          <a:lstStyle/>
          <a:p>
            <a:pPr algn="ctr"/>
            <a:r>
              <a:rPr lang="en-US" sz="2400" u="sng" dirty="0">
                <a:latin typeface="Abadi" panose="020B0604020104020204" pitchFamily="34" charset="0"/>
              </a:rPr>
              <a:t>DEFINITION- “DEEPFAKES”</a:t>
            </a:r>
          </a:p>
        </p:txBody>
      </p:sp>
      <p:sp>
        <p:nvSpPr>
          <p:cNvPr id="3" name="Content Placeholder 2">
            <a:extLst>
              <a:ext uri="{FF2B5EF4-FFF2-40B4-BE49-F238E27FC236}">
                <a16:creationId xmlns:a16="http://schemas.microsoft.com/office/drawing/2014/main" id="{08FF8767-A16B-E29E-7316-03F4B8B5D5F4}"/>
              </a:ext>
            </a:extLst>
          </p:cNvPr>
          <p:cNvSpPr>
            <a:spLocks noGrp="1"/>
          </p:cNvSpPr>
          <p:nvPr>
            <p:ph idx="1"/>
          </p:nvPr>
        </p:nvSpPr>
        <p:spPr/>
        <p:txBody>
          <a:bodyPr/>
          <a:lstStyle/>
          <a:p>
            <a:pPr marL="0" indent="0" algn="ctr">
              <a:lnSpc>
                <a:spcPct val="100000"/>
              </a:lnSpc>
              <a:buNone/>
            </a:pPr>
            <a:r>
              <a:rPr lang="en-IN" dirty="0">
                <a:effectLst/>
                <a:latin typeface="Abadi" panose="020B0604020104020204" pitchFamily="34" charset="0"/>
                <a:ea typeface="Calibri" panose="020F0502020204030204" pitchFamily="34" charset="0"/>
                <a:cs typeface="Times New Roman" panose="02020603050405020304" pitchFamily="18" charset="0"/>
              </a:rPr>
              <a:t>Deepfakes are videos or images that have been manipulated using machine learning algorithms to create synthetic content that appears to be authentic but is actually not real.</a:t>
            </a:r>
          </a:p>
          <a:p>
            <a:pPr marL="0" indent="0" algn="ctr">
              <a:buNone/>
            </a:pPr>
            <a:endParaRPr lang="en-IN" dirty="0">
              <a:latin typeface="Abadi" panose="020B0604020104020204" pitchFamily="34" charset="0"/>
              <a:ea typeface="Calibri" panose="020F0502020204030204" pitchFamily="34" charset="0"/>
              <a:cs typeface="Times New Roman" panose="02020603050405020304" pitchFamily="18" charset="0"/>
            </a:endParaRPr>
          </a:p>
          <a:p>
            <a:pPr marL="0" indent="0" algn="ctr">
              <a:lnSpc>
                <a:spcPct val="100000"/>
              </a:lnSpc>
              <a:buNone/>
            </a:pPr>
            <a:r>
              <a:rPr lang="en-IN" dirty="0">
                <a:effectLst/>
                <a:latin typeface="Abadi" panose="020B0604020104020204" pitchFamily="34" charset="0"/>
                <a:ea typeface="Calibri" panose="020F0502020204030204" pitchFamily="34" charset="0"/>
                <a:cs typeface="Times New Roman" panose="02020603050405020304" pitchFamily="18" charset="0"/>
              </a:rPr>
              <a:t>Deepfakes can be created by swapping faces or voices, altering facial expressions, or even creating entirely fabricated scenarios.</a:t>
            </a:r>
          </a:p>
          <a:p>
            <a:pPr marL="0" indent="0">
              <a:buNone/>
            </a:pPr>
            <a:endParaRPr lang="en-US" dirty="0"/>
          </a:p>
        </p:txBody>
      </p:sp>
      <p:pic>
        <p:nvPicPr>
          <p:cNvPr id="4" name="Audio 3">
            <a:hlinkClick r:id="" action="ppaction://media"/>
            <a:extLst>
              <a:ext uri="{FF2B5EF4-FFF2-40B4-BE49-F238E27FC236}">
                <a16:creationId xmlns:a16="http://schemas.microsoft.com/office/drawing/2014/main" id="{651C935E-A827-858B-9731-0F07E26F94E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842843350"/>
      </p:ext>
    </p:extLst>
  </p:cSld>
  <p:clrMapOvr>
    <a:masterClrMapping/>
  </p:clrMapOvr>
  <mc:AlternateContent xmlns:mc="http://schemas.openxmlformats.org/markup-compatibility/2006">
    <mc:Choice xmlns:p14="http://schemas.microsoft.com/office/powerpoint/2010/main" Requires="p14">
      <p:transition spd="med" p14:dur="700" advTm="50027">
        <p:fade/>
      </p:transition>
    </mc:Choice>
    <mc:Fallback>
      <p:transition spd="med" advTm="500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D58A9-DBEC-24B1-DDD5-6E53A5629C84}"/>
              </a:ext>
            </a:extLst>
          </p:cNvPr>
          <p:cNvSpPr>
            <a:spLocks noGrp="1"/>
          </p:cNvSpPr>
          <p:nvPr>
            <p:ph type="title"/>
          </p:nvPr>
        </p:nvSpPr>
        <p:spPr/>
        <p:txBody>
          <a:bodyPr>
            <a:normAutofit/>
          </a:bodyPr>
          <a:lstStyle/>
          <a:p>
            <a:pPr algn="ctr"/>
            <a:r>
              <a:rPr lang="en-US" sz="2400" u="sng" dirty="0">
                <a:latin typeface="Abadi" panose="020B0604020104020204" pitchFamily="34" charset="0"/>
              </a:rPr>
              <a:t>POTENTIAL IMPACT</a:t>
            </a:r>
          </a:p>
        </p:txBody>
      </p:sp>
      <p:sp>
        <p:nvSpPr>
          <p:cNvPr id="3" name="Content Placeholder 2">
            <a:extLst>
              <a:ext uri="{FF2B5EF4-FFF2-40B4-BE49-F238E27FC236}">
                <a16:creationId xmlns:a16="http://schemas.microsoft.com/office/drawing/2014/main" id="{C450F327-B94A-B203-2E3E-FFE6015574DB}"/>
              </a:ext>
            </a:extLst>
          </p:cNvPr>
          <p:cNvSpPr>
            <a:spLocks noGrp="1"/>
          </p:cNvSpPr>
          <p:nvPr>
            <p:ph idx="1"/>
          </p:nvPr>
        </p:nvSpPr>
        <p:spPr/>
        <p:txBody>
          <a:bodyPr/>
          <a:lstStyle/>
          <a:p>
            <a:pPr marL="0" indent="0" algn="ctr">
              <a:lnSpc>
                <a:spcPct val="100000"/>
              </a:lnSpc>
              <a:buNone/>
            </a:pPr>
            <a:r>
              <a:rPr lang="en-IN" b="0" i="0" dirty="0">
                <a:solidFill>
                  <a:srgbClr val="374151"/>
                </a:solidFill>
                <a:effectLst/>
                <a:latin typeface="Abadi" panose="020B0604020104020204" pitchFamily="34" charset="0"/>
              </a:rPr>
              <a:t>Deepfakes can be used to spread misinformation and create false news. They can also be used to damage reputations and cause significant harm to individuals or organizations. As deepfake technology continues to advance, the potential for negative impact grows.</a:t>
            </a:r>
            <a:endParaRPr lang="en-US" dirty="0">
              <a:latin typeface="Abadi" panose="020B0604020104020204" pitchFamily="34" charset="0"/>
            </a:endParaRPr>
          </a:p>
        </p:txBody>
      </p:sp>
      <p:pic>
        <p:nvPicPr>
          <p:cNvPr id="4" name="Audio 3">
            <a:hlinkClick r:id="" action="ppaction://media"/>
            <a:extLst>
              <a:ext uri="{FF2B5EF4-FFF2-40B4-BE49-F238E27FC236}">
                <a16:creationId xmlns:a16="http://schemas.microsoft.com/office/drawing/2014/main" id="{68D2CD3F-348E-31A7-40F1-149C0688205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145852390"/>
      </p:ext>
    </p:extLst>
  </p:cSld>
  <p:clrMapOvr>
    <a:masterClrMapping/>
  </p:clrMapOvr>
  <mc:AlternateContent xmlns:mc="http://schemas.openxmlformats.org/markup-compatibility/2006">
    <mc:Choice xmlns:p14="http://schemas.microsoft.com/office/powerpoint/2010/main" Requires="p14">
      <p:transition spd="med" p14:dur="700" advTm="20561">
        <p:fade/>
      </p:transition>
    </mc:Choice>
    <mc:Fallback>
      <p:transition spd="med" advTm="205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A9D6B-2BA4-1D49-B132-6AFB25B2E229}"/>
              </a:ext>
            </a:extLst>
          </p:cNvPr>
          <p:cNvSpPr>
            <a:spLocks noGrp="1"/>
          </p:cNvSpPr>
          <p:nvPr>
            <p:ph type="title"/>
          </p:nvPr>
        </p:nvSpPr>
        <p:spPr/>
        <p:txBody>
          <a:bodyPr>
            <a:normAutofit/>
          </a:bodyPr>
          <a:lstStyle/>
          <a:p>
            <a:r>
              <a:rPr lang="en-IN" sz="2400" u="sng" dirty="0">
                <a:effectLst/>
                <a:latin typeface="Abadi" panose="020B0604020104020204" pitchFamily="34" charset="0"/>
                <a:ea typeface="Calibri" panose="020F0502020204030204" pitchFamily="34" charset="0"/>
                <a:cs typeface="Times New Roman" panose="02020603050405020304" pitchFamily="18" charset="0"/>
              </a:rPr>
              <a:t>THE CHALLENGE OF DETECTING DEEPFAKES</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F1A24BF1-3A0D-08FC-32B8-1DFC48F3A5C1}"/>
              </a:ext>
            </a:extLst>
          </p:cNvPr>
          <p:cNvSpPr>
            <a:spLocks noGrp="1"/>
          </p:cNvSpPr>
          <p:nvPr>
            <p:ph idx="1"/>
          </p:nvPr>
        </p:nvSpPr>
        <p:spPr>
          <a:xfrm>
            <a:off x="1413892" y="1340768"/>
            <a:ext cx="9143538" cy="5040559"/>
          </a:xfrm>
        </p:spPr>
        <p:txBody>
          <a:bodyPr>
            <a:normAutofit/>
          </a:bodyPr>
          <a:lstStyle/>
          <a:p>
            <a:pPr>
              <a:buFont typeface="Wingdings" pitchFamily="2" charset="2"/>
              <a:buChar char="Ø"/>
            </a:pPr>
            <a:r>
              <a:rPr lang="en-US" dirty="0"/>
              <a:t>The evolvement of manipulation techniques.</a:t>
            </a:r>
          </a:p>
          <a:p>
            <a:pPr>
              <a:buFont typeface="Wingdings" pitchFamily="2" charset="2"/>
              <a:buChar char="Ø"/>
            </a:pPr>
            <a:r>
              <a:rPr lang="en-IN" dirty="0">
                <a:solidFill>
                  <a:srgbClr val="374151"/>
                </a:solidFill>
                <a:latin typeface="Söhne"/>
              </a:rPr>
              <a:t>N</a:t>
            </a:r>
            <a:r>
              <a:rPr lang="en-IN" b="0" i="0" dirty="0">
                <a:solidFill>
                  <a:srgbClr val="374151"/>
                </a:solidFill>
                <a:effectLst/>
                <a:latin typeface="Söhne"/>
              </a:rPr>
              <a:t>o longer sufficient</a:t>
            </a:r>
            <a:r>
              <a:rPr lang="en-US" b="0" i="0" dirty="0">
                <a:solidFill>
                  <a:srgbClr val="374151"/>
                </a:solidFill>
                <a:effectLst/>
                <a:latin typeface="Söhne"/>
              </a:rPr>
              <a:t> traditional detection methods.</a:t>
            </a:r>
          </a:p>
          <a:p>
            <a:pPr>
              <a:buFont typeface="Wingdings" pitchFamily="2" charset="2"/>
              <a:buChar char="Ø"/>
            </a:pPr>
            <a:r>
              <a:rPr lang="en-US" dirty="0"/>
              <a:t>Deepfakes are designed to be convincing.</a:t>
            </a:r>
          </a:p>
          <a:p>
            <a:pPr marL="0" indent="0">
              <a:buNone/>
            </a:pPr>
            <a:r>
              <a:rPr lang="en-US" sz="2400" u="sng" dirty="0">
                <a:solidFill>
                  <a:schemeClr val="accent1">
                    <a:lumMod val="50000"/>
                  </a:schemeClr>
                </a:solidFill>
                <a:latin typeface="Abadi" panose="020B0604020104020204" pitchFamily="34" charset="0"/>
              </a:rPr>
              <a:t> CURRENT DETECTION METHODS</a:t>
            </a:r>
            <a:endParaRPr lang="en-US" u="sng" dirty="0">
              <a:solidFill>
                <a:schemeClr val="accent1">
                  <a:lumMod val="50000"/>
                </a:schemeClr>
              </a:solidFill>
              <a:latin typeface="Abadi" panose="020B0604020104020204" pitchFamily="34" charset="0"/>
            </a:endParaRPr>
          </a:p>
          <a:p>
            <a:pPr>
              <a:buFont typeface="Wingdings" pitchFamily="2" charset="2"/>
              <a:buChar char="Ø"/>
            </a:pPr>
            <a:r>
              <a:rPr lang="en-IN" sz="2400" b="0" i="0" dirty="0">
                <a:solidFill>
                  <a:srgbClr val="374151"/>
                </a:solidFill>
                <a:effectLst/>
                <a:latin typeface="Abadi" panose="020B0604020104020204" pitchFamily="34" charset="0"/>
              </a:rPr>
              <a:t>Forensic analysis</a:t>
            </a:r>
          </a:p>
          <a:p>
            <a:pPr>
              <a:buFont typeface="Wingdings" pitchFamily="2" charset="2"/>
              <a:buChar char="Ø"/>
            </a:pPr>
            <a:r>
              <a:rPr lang="en-IN" sz="2400" b="0" i="0" dirty="0">
                <a:solidFill>
                  <a:srgbClr val="374151"/>
                </a:solidFill>
                <a:effectLst/>
                <a:latin typeface="Abadi" panose="020B0604020104020204" pitchFamily="34" charset="0"/>
              </a:rPr>
              <a:t>Machine learning</a:t>
            </a:r>
            <a:endParaRPr lang="en-IN" sz="2400" dirty="0">
              <a:solidFill>
                <a:srgbClr val="374151"/>
              </a:solidFill>
              <a:latin typeface="Abadi" panose="020B0604020104020204" pitchFamily="34" charset="0"/>
            </a:endParaRPr>
          </a:p>
          <a:p>
            <a:pPr>
              <a:buFont typeface="Wingdings" pitchFamily="2" charset="2"/>
              <a:buChar char="Ø"/>
            </a:pPr>
            <a:r>
              <a:rPr lang="en-IN" sz="2400" b="0" i="0" dirty="0">
                <a:solidFill>
                  <a:srgbClr val="374151"/>
                </a:solidFill>
                <a:effectLst/>
                <a:latin typeface="Abadi" panose="020B0604020104020204" pitchFamily="34" charset="0"/>
              </a:rPr>
              <a:t>Multi-modal analysis</a:t>
            </a:r>
          </a:p>
          <a:p>
            <a:pPr>
              <a:buFont typeface="Wingdings" pitchFamily="2" charset="2"/>
              <a:buChar char="Ø"/>
            </a:pPr>
            <a:r>
              <a:rPr lang="en-IN" sz="2400" b="0" i="0" dirty="0">
                <a:solidFill>
                  <a:srgbClr val="374151"/>
                </a:solidFill>
                <a:effectLst/>
                <a:latin typeface="Abadi" panose="020B0604020104020204" pitchFamily="34" charset="0"/>
              </a:rPr>
              <a:t>Hybrid methods</a:t>
            </a:r>
          </a:p>
          <a:p>
            <a:pPr marL="0" indent="0">
              <a:buNone/>
            </a:pPr>
            <a:endParaRPr lang="en-US" dirty="0"/>
          </a:p>
        </p:txBody>
      </p:sp>
      <p:pic>
        <p:nvPicPr>
          <p:cNvPr id="4" name="Audio 3">
            <a:hlinkClick r:id="" action="ppaction://media"/>
            <a:extLst>
              <a:ext uri="{FF2B5EF4-FFF2-40B4-BE49-F238E27FC236}">
                <a16:creationId xmlns:a16="http://schemas.microsoft.com/office/drawing/2014/main" id="{F3D4E947-C3A9-BC2D-FB71-BDFF12F646B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196113690"/>
      </p:ext>
    </p:extLst>
  </p:cSld>
  <p:clrMapOvr>
    <a:masterClrMapping/>
  </p:clrMapOvr>
  <mc:AlternateContent xmlns:mc="http://schemas.openxmlformats.org/markup-compatibility/2006">
    <mc:Choice xmlns:p14="http://schemas.microsoft.com/office/powerpoint/2010/main" Requires="p14">
      <p:transition spd="med" p14:dur="700" advTm="99873">
        <p:fade/>
      </p:transition>
    </mc:Choice>
    <mc:Fallback>
      <p:transition spd="med" advTm="9987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45E10-D448-F643-1368-E984EDBA2673}"/>
              </a:ext>
            </a:extLst>
          </p:cNvPr>
          <p:cNvSpPr>
            <a:spLocks noGrp="1"/>
          </p:cNvSpPr>
          <p:nvPr>
            <p:ph type="title"/>
          </p:nvPr>
        </p:nvSpPr>
        <p:spPr>
          <a:xfrm>
            <a:off x="1522643" y="404664"/>
            <a:ext cx="9143538" cy="1066800"/>
          </a:xfrm>
        </p:spPr>
        <p:txBody>
          <a:bodyPr>
            <a:normAutofit/>
          </a:bodyPr>
          <a:lstStyle/>
          <a:p>
            <a:r>
              <a:rPr lang="en-IN" sz="2400" i="0" u="sng" dirty="0">
                <a:effectLst/>
                <a:latin typeface="Abadi" panose="020B0604020104020204" pitchFamily="34" charset="0"/>
              </a:rPr>
              <a:t>GANs AND DEEPFAKE DETECTION</a:t>
            </a:r>
            <a:endParaRPr lang="en-US" sz="2400" u="sng" dirty="0">
              <a:latin typeface="Abadi" panose="020B0604020104020204" pitchFamily="34" charset="0"/>
            </a:endParaRPr>
          </a:p>
        </p:txBody>
      </p:sp>
      <p:sp>
        <p:nvSpPr>
          <p:cNvPr id="3" name="Content Placeholder 2">
            <a:extLst>
              <a:ext uri="{FF2B5EF4-FFF2-40B4-BE49-F238E27FC236}">
                <a16:creationId xmlns:a16="http://schemas.microsoft.com/office/drawing/2014/main" id="{5468D7DA-6318-ACAE-F347-A0A71BAA34A3}"/>
              </a:ext>
            </a:extLst>
          </p:cNvPr>
          <p:cNvSpPr>
            <a:spLocks noGrp="1"/>
          </p:cNvSpPr>
          <p:nvPr>
            <p:ph idx="1"/>
          </p:nvPr>
        </p:nvSpPr>
        <p:spPr>
          <a:xfrm>
            <a:off x="1522643" y="1772816"/>
            <a:ext cx="9143538" cy="3697465"/>
          </a:xfrm>
        </p:spPr>
        <p:txBody>
          <a:bodyPr/>
          <a:lstStyle/>
          <a:p>
            <a:pPr>
              <a:lnSpc>
                <a:spcPct val="100000"/>
              </a:lnSpc>
              <a:buFont typeface="Wingdings" pitchFamily="2" charset="2"/>
              <a:buChar char="Ø"/>
            </a:pPr>
            <a:r>
              <a:rPr lang="en-US" dirty="0"/>
              <a:t>Generative Adversarial Networks (GANs) can be used for deepfake detection by generating synthetic data that can be used to train deep learning models to recognize patterns in deepfake content.</a:t>
            </a:r>
          </a:p>
          <a:p>
            <a:pPr marL="0" indent="0">
              <a:lnSpc>
                <a:spcPct val="100000"/>
              </a:lnSpc>
              <a:buNone/>
            </a:pPr>
            <a:r>
              <a:rPr lang="en-US" i="0" u="sng" dirty="0">
                <a:solidFill>
                  <a:schemeClr val="accent1">
                    <a:lumMod val="50000"/>
                  </a:schemeClr>
                </a:solidFill>
                <a:effectLst/>
                <a:latin typeface="Abadi" panose="020B0604020104020204" pitchFamily="34" charset="0"/>
              </a:rPr>
              <a:t>GANs CONSIST OF TWO NEURAL NETWORKS</a:t>
            </a:r>
          </a:p>
          <a:p>
            <a:pPr>
              <a:lnSpc>
                <a:spcPct val="100000"/>
              </a:lnSpc>
              <a:buFont typeface="Wingdings" pitchFamily="2" charset="2"/>
              <a:buChar char="Ø"/>
            </a:pPr>
            <a:r>
              <a:rPr lang="en-US" dirty="0"/>
              <a:t>Generator</a:t>
            </a:r>
          </a:p>
          <a:p>
            <a:pPr>
              <a:lnSpc>
                <a:spcPct val="100000"/>
              </a:lnSpc>
              <a:buFont typeface="Wingdings" pitchFamily="2" charset="2"/>
              <a:buChar char="Ø"/>
            </a:pPr>
            <a:r>
              <a:rPr lang="en-US" dirty="0"/>
              <a:t>Discriminator</a:t>
            </a:r>
          </a:p>
          <a:p>
            <a:pPr>
              <a:lnSpc>
                <a:spcPct val="100000"/>
              </a:lnSpc>
            </a:pPr>
            <a:endParaRPr lang="en-US" dirty="0">
              <a:solidFill>
                <a:schemeClr val="accent1">
                  <a:lumMod val="50000"/>
                </a:schemeClr>
              </a:solidFill>
              <a:latin typeface="Abadi" panose="020B0604020104020204" pitchFamily="34" charset="0"/>
            </a:endParaRPr>
          </a:p>
        </p:txBody>
      </p:sp>
      <p:pic>
        <p:nvPicPr>
          <p:cNvPr id="5" name="Audio 4">
            <a:hlinkClick r:id="" action="ppaction://media"/>
            <a:extLst>
              <a:ext uri="{FF2B5EF4-FFF2-40B4-BE49-F238E27FC236}">
                <a16:creationId xmlns:a16="http://schemas.microsoft.com/office/drawing/2014/main" id="{24318141-D786-C5DB-32C8-86A33C9307A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312801415"/>
      </p:ext>
    </p:extLst>
  </p:cSld>
  <p:clrMapOvr>
    <a:masterClrMapping/>
  </p:clrMapOvr>
  <mc:AlternateContent xmlns:mc="http://schemas.openxmlformats.org/markup-compatibility/2006">
    <mc:Choice xmlns:p14="http://schemas.microsoft.com/office/powerpoint/2010/main" Requires="p14">
      <p:transition spd="med" p14:dur="700" advTm="60313">
        <p:fade/>
      </p:transition>
    </mc:Choice>
    <mc:Fallback>
      <p:transition spd="med" advTm="6031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2DDCE-B2BB-AD57-26D7-9764A12D2632}"/>
              </a:ext>
            </a:extLst>
          </p:cNvPr>
          <p:cNvSpPr>
            <a:spLocks noGrp="1"/>
          </p:cNvSpPr>
          <p:nvPr>
            <p:ph type="title"/>
          </p:nvPr>
        </p:nvSpPr>
        <p:spPr>
          <a:xfrm>
            <a:off x="981844" y="476672"/>
            <a:ext cx="9684337" cy="1066800"/>
          </a:xfrm>
        </p:spPr>
        <p:txBody>
          <a:bodyPr>
            <a:normAutofit/>
          </a:bodyPr>
          <a:lstStyle/>
          <a:p>
            <a:r>
              <a:rPr lang="en-IN" sz="2400" b="0" i="0" u="sng" dirty="0">
                <a:solidFill>
                  <a:srgbClr val="374151"/>
                </a:solidFill>
                <a:effectLst/>
                <a:latin typeface="Abadi" panose="020B0604020104020204" pitchFamily="34" charset="0"/>
              </a:rPr>
              <a:t>GENERATING SYNTHETIC DATA</a:t>
            </a:r>
            <a:endParaRPr lang="en-US" sz="2400" u="sng" dirty="0">
              <a:latin typeface="Abadi" panose="020B0604020104020204" pitchFamily="34" charset="0"/>
            </a:endParaRPr>
          </a:p>
        </p:txBody>
      </p:sp>
      <p:sp>
        <p:nvSpPr>
          <p:cNvPr id="3" name="Content Placeholder 2">
            <a:extLst>
              <a:ext uri="{FF2B5EF4-FFF2-40B4-BE49-F238E27FC236}">
                <a16:creationId xmlns:a16="http://schemas.microsoft.com/office/drawing/2014/main" id="{C41F9A0E-1AF2-AB41-1896-875096CE2030}"/>
              </a:ext>
            </a:extLst>
          </p:cNvPr>
          <p:cNvSpPr>
            <a:spLocks noGrp="1"/>
          </p:cNvSpPr>
          <p:nvPr>
            <p:ph idx="1"/>
          </p:nvPr>
        </p:nvSpPr>
        <p:spPr>
          <a:xfrm>
            <a:off x="1522876" y="1916832"/>
            <a:ext cx="9143538" cy="3685633"/>
          </a:xfrm>
        </p:spPr>
        <p:txBody>
          <a:bodyPr/>
          <a:lstStyle/>
          <a:p>
            <a:pPr algn="l">
              <a:buFont typeface="Wingdings" pitchFamily="2" charset="2"/>
              <a:buChar char="Ø"/>
            </a:pPr>
            <a:r>
              <a:rPr lang="en-IN" b="0" i="0" dirty="0">
                <a:solidFill>
                  <a:srgbClr val="374151"/>
                </a:solidFill>
                <a:effectLst/>
                <a:latin typeface="Abadi" panose="020B0604020104020204" pitchFamily="34" charset="0"/>
              </a:rPr>
              <a:t>Using GANs to generate synthetic data for deepfake detection</a:t>
            </a:r>
          </a:p>
          <a:p>
            <a:pPr algn="l">
              <a:buFont typeface="Wingdings" pitchFamily="2" charset="2"/>
              <a:buChar char="Ø"/>
            </a:pPr>
            <a:r>
              <a:rPr lang="en-IN" b="0" i="0" dirty="0">
                <a:solidFill>
                  <a:srgbClr val="374151"/>
                </a:solidFill>
                <a:effectLst/>
                <a:latin typeface="Abadi" panose="020B0604020104020204" pitchFamily="34" charset="0"/>
              </a:rPr>
              <a:t>The data generation process:</a:t>
            </a:r>
          </a:p>
          <a:p>
            <a:pPr marL="800100" lvl="1" indent="-342900">
              <a:buFont typeface="Wingdings" pitchFamily="2" charset="2"/>
              <a:buChar char="§"/>
            </a:pPr>
            <a:r>
              <a:rPr lang="en-IN" sz="2400" b="0" i="0" dirty="0">
                <a:solidFill>
                  <a:srgbClr val="374151"/>
                </a:solidFill>
                <a:effectLst/>
                <a:latin typeface="Abadi" panose="020B0604020104020204" pitchFamily="34" charset="0"/>
              </a:rPr>
              <a:t>Training the GAN on a large dataset of real images or videos</a:t>
            </a:r>
          </a:p>
          <a:p>
            <a:pPr marL="800100" lvl="1" indent="-342900">
              <a:buFont typeface="Wingdings" pitchFamily="2" charset="2"/>
              <a:buChar char="§"/>
            </a:pPr>
            <a:r>
              <a:rPr lang="en-IN" sz="2400" b="0" i="0" dirty="0">
                <a:solidFill>
                  <a:srgbClr val="374151"/>
                </a:solidFill>
                <a:effectLst/>
                <a:latin typeface="Abadi" panose="020B0604020104020204" pitchFamily="34" charset="0"/>
              </a:rPr>
              <a:t>Generating synthetic images or videos that look like real ones</a:t>
            </a:r>
          </a:p>
          <a:p>
            <a:pPr marL="800100" lvl="1" indent="-342900">
              <a:buFont typeface="Wingdings" pitchFamily="2" charset="2"/>
              <a:buChar char="§"/>
            </a:pPr>
            <a:r>
              <a:rPr lang="en-IN" sz="2400" b="0" i="0" dirty="0">
                <a:solidFill>
                  <a:srgbClr val="374151"/>
                </a:solidFill>
                <a:effectLst/>
                <a:latin typeface="Abadi" panose="020B0604020104020204" pitchFamily="34" charset="0"/>
              </a:rPr>
              <a:t>Augmenting the real training data with the synthetic data to improve the performance of the deep learning model</a:t>
            </a:r>
          </a:p>
          <a:p>
            <a:pPr marL="0" indent="0">
              <a:buNone/>
            </a:pPr>
            <a:endParaRPr lang="en-US" dirty="0"/>
          </a:p>
        </p:txBody>
      </p:sp>
      <p:pic>
        <p:nvPicPr>
          <p:cNvPr id="4" name="Audio 3">
            <a:hlinkClick r:id="" action="ppaction://media"/>
            <a:extLst>
              <a:ext uri="{FF2B5EF4-FFF2-40B4-BE49-F238E27FC236}">
                <a16:creationId xmlns:a16="http://schemas.microsoft.com/office/drawing/2014/main" id="{565AE03E-F395-84B1-EAFF-35682E093C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3346261086"/>
      </p:ext>
    </p:extLst>
  </p:cSld>
  <p:clrMapOvr>
    <a:masterClrMapping/>
  </p:clrMapOvr>
  <mc:AlternateContent xmlns:mc="http://schemas.openxmlformats.org/markup-compatibility/2006">
    <mc:Choice xmlns:p14="http://schemas.microsoft.com/office/powerpoint/2010/main" Requires="p14">
      <p:transition spd="med" p14:dur="700" advTm="54392">
        <p:fade/>
      </p:transition>
    </mc:Choice>
    <mc:Fallback>
      <p:transition spd="med" advTm="5439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4122B-B49C-9BDC-CAC7-CF316E56002D}"/>
              </a:ext>
            </a:extLst>
          </p:cNvPr>
          <p:cNvSpPr>
            <a:spLocks noGrp="1"/>
          </p:cNvSpPr>
          <p:nvPr>
            <p:ph type="title"/>
          </p:nvPr>
        </p:nvSpPr>
        <p:spPr>
          <a:xfrm>
            <a:off x="981844" y="188735"/>
            <a:ext cx="9682341" cy="1066800"/>
          </a:xfrm>
        </p:spPr>
        <p:txBody>
          <a:bodyPr>
            <a:normAutofit/>
          </a:bodyPr>
          <a:lstStyle/>
          <a:p>
            <a:r>
              <a:rPr lang="en-IN" sz="2400" b="0" i="0" u="sng" dirty="0">
                <a:solidFill>
                  <a:srgbClr val="374151"/>
                </a:solidFill>
                <a:effectLst/>
                <a:latin typeface="Abadi" panose="020B0604020104020204" pitchFamily="34" charset="0"/>
              </a:rPr>
              <a:t>TRAINING DEEP LEARNING MODELS FOR DEEPFAKE DETECTION</a:t>
            </a:r>
            <a:endParaRPr lang="en-US" sz="2400" u="sng" dirty="0">
              <a:latin typeface="Abadi" panose="020B0604020104020204" pitchFamily="34" charset="0"/>
            </a:endParaRPr>
          </a:p>
        </p:txBody>
      </p:sp>
      <p:sp>
        <p:nvSpPr>
          <p:cNvPr id="3" name="Content Placeholder 2">
            <a:extLst>
              <a:ext uri="{FF2B5EF4-FFF2-40B4-BE49-F238E27FC236}">
                <a16:creationId xmlns:a16="http://schemas.microsoft.com/office/drawing/2014/main" id="{BB287B88-62AF-D0DE-A711-C5EDBDB65E60}"/>
              </a:ext>
            </a:extLst>
          </p:cNvPr>
          <p:cNvSpPr>
            <a:spLocks noGrp="1"/>
          </p:cNvSpPr>
          <p:nvPr>
            <p:ph idx="1"/>
          </p:nvPr>
        </p:nvSpPr>
        <p:spPr>
          <a:xfrm>
            <a:off x="1522876" y="1556792"/>
            <a:ext cx="9143538" cy="4045673"/>
          </a:xfrm>
        </p:spPr>
        <p:txBody>
          <a:bodyPr/>
          <a:lstStyle/>
          <a:p>
            <a:pPr algn="l">
              <a:buFont typeface="Wingdings" pitchFamily="2" charset="2"/>
              <a:buChar char="Ø"/>
            </a:pPr>
            <a:r>
              <a:rPr lang="en-IN" b="0" i="0" dirty="0">
                <a:solidFill>
                  <a:srgbClr val="374151"/>
                </a:solidFill>
                <a:effectLst/>
                <a:latin typeface="Abadi" panose="020B0604020104020204" pitchFamily="34" charset="0"/>
              </a:rPr>
              <a:t>Using synthetic data to train deep learning models for deepfake detection</a:t>
            </a:r>
          </a:p>
          <a:p>
            <a:pPr algn="l">
              <a:buFont typeface="Wingdings" pitchFamily="2" charset="2"/>
              <a:buChar char="Ø"/>
            </a:pPr>
            <a:r>
              <a:rPr lang="en-IN" b="0" i="0" dirty="0">
                <a:solidFill>
                  <a:srgbClr val="374151"/>
                </a:solidFill>
                <a:effectLst/>
                <a:latin typeface="Abadi" panose="020B0604020104020204" pitchFamily="34" charset="0"/>
              </a:rPr>
              <a:t>The training process:</a:t>
            </a:r>
          </a:p>
          <a:p>
            <a:pPr marL="800100" lvl="1" indent="-342900" algn="l">
              <a:buFont typeface="Wingdings" pitchFamily="2" charset="2"/>
              <a:buChar char="§"/>
            </a:pPr>
            <a:r>
              <a:rPr lang="en-IN" sz="2400" b="0" i="0" dirty="0">
                <a:solidFill>
                  <a:srgbClr val="374151"/>
                </a:solidFill>
                <a:effectLst/>
                <a:latin typeface="Abadi" panose="020B0604020104020204" pitchFamily="34" charset="0"/>
              </a:rPr>
              <a:t>Augmenting real training data with synthetic data</a:t>
            </a:r>
          </a:p>
          <a:p>
            <a:pPr marL="800100" lvl="1" indent="-342900" algn="l">
              <a:buFont typeface="Wingdings" pitchFamily="2" charset="2"/>
              <a:buChar char="§"/>
            </a:pPr>
            <a:r>
              <a:rPr lang="en-IN" sz="2400" b="0" i="0" dirty="0">
                <a:solidFill>
                  <a:srgbClr val="374151"/>
                </a:solidFill>
                <a:effectLst/>
                <a:latin typeface="Abadi" panose="020B0604020104020204" pitchFamily="34" charset="0"/>
              </a:rPr>
              <a:t>Using supervised learning to train the model</a:t>
            </a:r>
          </a:p>
          <a:p>
            <a:pPr marL="800100" lvl="1" indent="-342900" algn="l">
              <a:buFont typeface="Wingdings" pitchFamily="2" charset="2"/>
              <a:buChar char="§"/>
            </a:pPr>
            <a:r>
              <a:rPr lang="en-IN" sz="2400" b="0" i="0" dirty="0">
                <a:solidFill>
                  <a:srgbClr val="374151"/>
                </a:solidFill>
                <a:effectLst/>
                <a:latin typeface="Abadi" panose="020B0604020104020204" pitchFamily="34" charset="0"/>
              </a:rPr>
              <a:t>Comparing the model output to ground truth labels</a:t>
            </a:r>
          </a:p>
          <a:p>
            <a:pPr marL="800100" lvl="1" indent="-342900" algn="l">
              <a:buFont typeface="Wingdings" pitchFamily="2" charset="2"/>
              <a:buChar char="§"/>
            </a:pPr>
            <a:r>
              <a:rPr lang="en-IN" sz="2400" b="0" i="0" dirty="0">
                <a:solidFill>
                  <a:srgbClr val="374151"/>
                </a:solidFill>
                <a:effectLst/>
                <a:latin typeface="Abadi" panose="020B0604020104020204" pitchFamily="34" charset="0"/>
              </a:rPr>
              <a:t>Updating model weights using backpropagation</a:t>
            </a:r>
          </a:p>
          <a:p>
            <a:pPr marL="800100" lvl="1" indent="-342900" algn="l">
              <a:buFont typeface="Wingdings" pitchFamily="2" charset="2"/>
              <a:buChar char="§"/>
            </a:pPr>
            <a:r>
              <a:rPr lang="en-IN" sz="2400" b="0" i="0" dirty="0">
                <a:solidFill>
                  <a:srgbClr val="374151"/>
                </a:solidFill>
                <a:effectLst/>
                <a:latin typeface="Abadi" panose="020B0604020104020204" pitchFamily="34" charset="0"/>
              </a:rPr>
              <a:t>Repeating the process for multiple epochs to achieve convergence</a:t>
            </a:r>
          </a:p>
          <a:p>
            <a:endParaRPr lang="en-US" dirty="0"/>
          </a:p>
        </p:txBody>
      </p:sp>
      <p:pic>
        <p:nvPicPr>
          <p:cNvPr id="5" name="Audio 4">
            <a:hlinkClick r:id="" action="ppaction://media"/>
            <a:extLst>
              <a:ext uri="{FF2B5EF4-FFF2-40B4-BE49-F238E27FC236}">
                <a16:creationId xmlns:a16="http://schemas.microsoft.com/office/drawing/2014/main" id="{9F64439C-76EA-61E5-85A0-089E9B9CD0C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110972864"/>
      </p:ext>
    </p:extLst>
  </p:cSld>
  <p:clrMapOvr>
    <a:masterClrMapping/>
  </p:clrMapOvr>
  <mc:AlternateContent xmlns:mc="http://schemas.openxmlformats.org/markup-compatibility/2006">
    <mc:Choice xmlns:p14="http://schemas.microsoft.com/office/powerpoint/2010/main" Requires="p14">
      <p:transition spd="med" p14:dur="700" advTm="55275">
        <p:fade/>
      </p:transition>
    </mc:Choice>
    <mc:Fallback>
      <p:transition spd="med" advTm="552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14EE0C-75B4-D88D-0F72-7C52A1F15DD6}"/>
              </a:ext>
            </a:extLst>
          </p:cNvPr>
          <p:cNvSpPr>
            <a:spLocks noGrp="1"/>
          </p:cNvSpPr>
          <p:nvPr>
            <p:ph type="title"/>
          </p:nvPr>
        </p:nvSpPr>
        <p:spPr>
          <a:xfrm>
            <a:off x="837828" y="332656"/>
            <a:ext cx="9828586" cy="1066800"/>
          </a:xfrm>
        </p:spPr>
        <p:txBody>
          <a:bodyPr>
            <a:normAutofit/>
          </a:bodyPr>
          <a:lstStyle/>
          <a:p>
            <a:r>
              <a:rPr lang="en-US" sz="2400" u="sng" dirty="0">
                <a:latin typeface="Abadi" panose="020B0604020104020204" pitchFamily="34" charset="0"/>
              </a:rPr>
              <a:t>RESULTS AND EVALUATION</a:t>
            </a:r>
          </a:p>
        </p:txBody>
      </p:sp>
      <p:sp>
        <p:nvSpPr>
          <p:cNvPr id="3" name="Content Placeholder 2">
            <a:extLst>
              <a:ext uri="{FF2B5EF4-FFF2-40B4-BE49-F238E27FC236}">
                <a16:creationId xmlns:a16="http://schemas.microsoft.com/office/drawing/2014/main" id="{B3AA0EEF-E5B7-B5A5-05B1-40782F110230}"/>
              </a:ext>
            </a:extLst>
          </p:cNvPr>
          <p:cNvSpPr>
            <a:spLocks noGrp="1"/>
          </p:cNvSpPr>
          <p:nvPr>
            <p:ph idx="1"/>
          </p:nvPr>
        </p:nvSpPr>
        <p:spPr>
          <a:xfrm>
            <a:off x="1526554" y="1580267"/>
            <a:ext cx="9143538" cy="6241221"/>
          </a:xfrm>
        </p:spPr>
        <p:txBody>
          <a:bodyPr>
            <a:normAutofit/>
          </a:bodyPr>
          <a:lstStyle/>
          <a:p>
            <a:pPr>
              <a:lnSpc>
                <a:spcPct val="100000"/>
              </a:lnSpc>
              <a:buFont typeface="Wingdings" pitchFamily="2" charset="2"/>
              <a:buChar char="Ø"/>
            </a:pPr>
            <a:r>
              <a:rPr lang="en-IN" b="0" i="0" dirty="0">
                <a:effectLst/>
                <a:latin typeface="Abadi" panose="020B0604020104020204" pitchFamily="34" charset="0"/>
              </a:rPr>
              <a:t>Recent research findings show that deep learning models trained using GAN-generated synthetic data can outperform traditional methods for detecting deepfakes.</a:t>
            </a:r>
          </a:p>
          <a:p>
            <a:pPr algn="l">
              <a:buFont typeface="Wingdings" pitchFamily="2" charset="2"/>
              <a:buChar char="Ø"/>
            </a:pPr>
            <a:r>
              <a:rPr lang="en-IN" b="0" i="0" dirty="0">
                <a:effectLst/>
                <a:latin typeface="Abadi" panose="020B0604020104020204" pitchFamily="34" charset="0"/>
              </a:rPr>
              <a:t>Evaluation metrics used to assess model performance:</a:t>
            </a:r>
          </a:p>
          <a:p>
            <a:pPr lvl="1">
              <a:buFont typeface="Wingdings" pitchFamily="2" charset="2"/>
              <a:buChar char="§"/>
            </a:pPr>
            <a:r>
              <a:rPr lang="en-IN" sz="2400" b="0" i="0" dirty="0">
                <a:effectLst/>
                <a:latin typeface="Abadi" panose="020B0604020104020204" pitchFamily="34" charset="0"/>
              </a:rPr>
              <a:t>Accuracy as a measure of overall correctness.</a:t>
            </a:r>
          </a:p>
          <a:p>
            <a:pPr lvl="1">
              <a:buFont typeface="Wingdings" pitchFamily="2" charset="2"/>
              <a:buChar char="§"/>
            </a:pPr>
            <a:r>
              <a:rPr lang="en-IN" sz="2400" b="0" i="0" dirty="0">
                <a:effectLst/>
                <a:latin typeface="Abadi" panose="020B0604020104020204" pitchFamily="34" charset="0"/>
              </a:rPr>
              <a:t>Precision and recall to assess the model's ability to correctly identify true positives and avoid false positives and false negatives.</a:t>
            </a:r>
          </a:p>
          <a:p>
            <a:pPr lvl="1">
              <a:buFont typeface="Wingdings" pitchFamily="2" charset="2"/>
              <a:buChar char="§"/>
            </a:pPr>
            <a:r>
              <a:rPr lang="en-IN" sz="2400" b="0" i="0" dirty="0">
                <a:effectLst/>
                <a:latin typeface="Abadi" panose="020B0604020104020204" pitchFamily="34" charset="0"/>
              </a:rPr>
              <a:t>The F1 score as a balanced measure of precision and recall.</a:t>
            </a:r>
          </a:p>
          <a:p>
            <a:pPr marL="0" indent="0">
              <a:lnSpc>
                <a:spcPct val="100000"/>
              </a:lnSpc>
              <a:buNone/>
            </a:pPr>
            <a:endParaRPr lang="en-IN" b="0" i="0" dirty="0">
              <a:effectLst/>
              <a:latin typeface="Abadi" panose="020B0604020104020204" pitchFamily="34" charset="0"/>
            </a:endParaRPr>
          </a:p>
          <a:p>
            <a:pPr marL="0" indent="0">
              <a:buNone/>
            </a:pPr>
            <a:br>
              <a:rPr lang="en-IN" dirty="0">
                <a:effectLst/>
              </a:rPr>
            </a:br>
            <a:endParaRPr lang="en-IN" dirty="0">
              <a:effectLst/>
            </a:endParaRPr>
          </a:p>
          <a:p>
            <a:endParaRPr lang="en-US" dirty="0"/>
          </a:p>
        </p:txBody>
      </p:sp>
      <p:sp>
        <p:nvSpPr>
          <p:cNvPr id="4" name="TextBox 3">
            <a:extLst>
              <a:ext uri="{FF2B5EF4-FFF2-40B4-BE49-F238E27FC236}">
                <a16:creationId xmlns:a16="http://schemas.microsoft.com/office/drawing/2014/main" id="{CD53601A-EB1D-1B49-9741-C5C7E0D9548D}"/>
              </a:ext>
            </a:extLst>
          </p:cNvPr>
          <p:cNvSpPr txBox="1"/>
          <p:nvPr/>
        </p:nvSpPr>
        <p:spPr>
          <a:xfrm>
            <a:off x="5040351" y="1041968"/>
            <a:ext cx="184731" cy="369332"/>
          </a:xfrm>
          <a:prstGeom prst="rect">
            <a:avLst/>
          </a:prstGeom>
          <a:noFill/>
          <a:ln>
            <a:solidFill>
              <a:schemeClr val="accent1">
                <a:lumMod val="20000"/>
                <a:lumOff val="80000"/>
              </a:schemeClr>
            </a:solidFill>
          </a:ln>
        </p:spPr>
        <p:txBody>
          <a:bodyPr wrap="none" rtlCol="0" anchor="ctr" anchorCtr="1">
            <a:spAutoFit/>
          </a:bodyPr>
          <a:lstStyle/>
          <a:p>
            <a:endParaRPr lang="en-US" dirty="0"/>
          </a:p>
        </p:txBody>
      </p:sp>
      <p:pic>
        <p:nvPicPr>
          <p:cNvPr id="5" name="Audio 4">
            <a:hlinkClick r:id="" action="ppaction://media"/>
            <a:extLst>
              <a:ext uri="{FF2B5EF4-FFF2-40B4-BE49-F238E27FC236}">
                <a16:creationId xmlns:a16="http://schemas.microsoft.com/office/drawing/2014/main" id="{DCC6922E-7024-CE2C-71E3-1F9E6B6D987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0125" y="5829300"/>
            <a:ext cx="812800" cy="812800"/>
          </a:xfrm>
          <a:prstGeom prst="rect">
            <a:avLst/>
          </a:prstGeom>
        </p:spPr>
      </p:pic>
    </p:spTree>
    <p:extLst>
      <p:ext uri="{BB962C8B-B14F-4D97-AF65-F5344CB8AC3E}">
        <p14:creationId xmlns:p14="http://schemas.microsoft.com/office/powerpoint/2010/main" val="2859112483"/>
      </p:ext>
    </p:extLst>
  </p:cSld>
  <p:clrMapOvr>
    <a:masterClrMapping/>
  </p:clrMapOvr>
  <mc:AlternateContent xmlns:mc="http://schemas.openxmlformats.org/markup-compatibility/2006">
    <mc:Choice xmlns:p14="http://schemas.microsoft.com/office/powerpoint/2010/main" Requires="p14">
      <p:transition spd="med" p14:dur="700" advTm="35819">
        <p:fade/>
      </p:transition>
    </mc:Choice>
    <mc:Fallback>
      <p:transition spd="med" advTm="358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roject planning overview presentatio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12000"/>
                <a:satMod val="240000"/>
              </a:schemeClr>
              <a:schemeClr val="phClr">
                <a:tint val="98000"/>
              </a:schemeClr>
            </a:duotone>
          </a:blip>
          <a:tile tx="0" ty="0" sx="100000" sy="100000" flip="none" algn="ctr"/>
        </a:blipFill>
      </a:bgFillStyleLst>
    </a:fmtScheme>
  </a:themeElements>
  <a:objectDefaults>
    <a:spDef>
      <a:spPr>
        <a:solidFill>
          <a:schemeClr val="accent1">
            <a:lumMod val="50000"/>
          </a:schemeClr>
        </a:solidFill>
      </a:spPr>
      <a:bodyPr rtlCol="0" anchor="ctr"/>
      <a:lstStyle>
        <a:defPPr algn="ctr">
          <a:defRPr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pPr>
      <a:bodyPr/>
      <a:lstStyle/>
      <a:style>
        <a:lnRef idx="1">
          <a:schemeClr val="accent1"/>
        </a:lnRef>
        <a:fillRef idx="0">
          <a:schemeClr val="accent1"/>
        </a:fillRef>
        <a:effectRef idx="0">
          <a:schemeClr val="accent1"/>
        </a:effectRef>
        <a:fontRef idx="minor">
          <a:schemeClr val="tx1"/>
        </a:fontRef>
      </a:style>
    </a:lnDef>
    <a:txDef>
      <a:spPr>
        <a:noFill/>
        <a:ln>
          <a:solidFill>
            <a:schemeClr val="accent1">
              <a:lumMod val="20000"/>
              <a:lumOff val="80000"/>
            </a:schemeClr>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Office_26714148_TF03460544" id="{8562D5C4-9B0C-4FFA-8150-BCE9AB576E7C}" vid="{C4AB40D0-B545-42A2-B795-805AA4474907}"/>
    </a:ext>
  </a:extLst>
</a:theme>
</file>

<file path=ppt/theme/theme2.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Project planning overview presentation</Template>
  <TotalTime>1410</TotalTime>
  <Words>527</Words>
  <Application>Microsoft Macintosh PowerPoint</Application>
  <PresentationFormat>Custom</PresentationFormat>
  <Paragraphs>58</Paragraphs>
  <Slides>12</Slides>
  <Notes>1</Notes>
  <HiddenSlides>0</HiddenSlides>
  <MMClips>12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Abadi</vt:lpstr>
      <vt:lpstr>Amasis MT Pro Light</vt:lpstr>
      <vt:lpstr>Arial</vt:lpstr>
      <vt:lpstr>Calibri</vt:lpstr>
      <vt:lpstr>Söhne</vt:lpstr>
      <vt:lpstr>Wingdings</vt:lpstr>
      <vt:lpstr>Project planning overview presentation</vt:lpstr>
      <vt:lpstr>Deepfake Detection:  Using GANs to Combat Misinformation</vt:lpstr>
      <vt:lpstr>OVERVIEW</vt:lpstr>
      <vt:lpstr>DEFINITION- “DEEPFAKES”</vt:lpstr>
      <vt:lpstr>POTENTIAL IMPACT</vt:lpstr>
      <vt:lpstr>THE CHALLENGE OF DETECTING DEEPFAKES </vt:lpstr>
      <vt:lpstr>GANs AND DEEPFAKE DETECTION</vt:lpstr>
      <vt:lpstr>GENERATING SYNTHETIC DATA</vt:lpstr>
      <vt:lpstr>TRAINING DEEP LEARNING MODELS FOR DEEPFAKE DETECTION</vt:lpstr>
      <vt:lpstr>RESULTS AND EVALUATION</vt:lpstr>
      <vt:lpstr>BEYOND DEEPFAKES: Other Applications of GANs in Combatting Misinformation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Deepfake Detection:  Using GANs to Combat Misinformation</dc:title>
  <dc:creator>Luka, Elmy</dc:creator>
  <cp:lastModifiedBy>Luka, Elmy</cp:lastModifiedBy>
  <cp:revision>8</cp:revision>
  <dcterms:created xsi:type="dcterms:W3CDTF">2023-05-01T19:38:55Z</dcterms:created>
  <dcterms:modified xsi:type="dcterms:W3CDTF">2023-05-09T13:25:15Z</dcterms:modified>
</cp:coreProperties>
</file>

<file path=docProps/thumbnail.jpeg>
</file>